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86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32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830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836" userDrawn="1">
          <p15:clr>
            <a:srgbClr val="A4A3A4"/>
          </p15:clr>
        </p15:guide>
        <p15:guide id="3" pos="6811" userDrawn="1">
          <p15:clr>
            <a:srgbClr val="A4A3A4"/>
          </p15:clr>
        </p15:guide>
        <p15:guide id="4" orient="horz" pos="2976" userDrawn="1">
          <p15:clr>
            <a:srgbClr val="A4A3A4"/>
          </p15:clr>
        </p15:guide>
        <p15:guide id="8" pos="483" userDrawn="1">
          <p15:clr>
            <a:srgbClr val="A4A3A4"/>
          </p15:clr>
        </p15:guide>
        <p15:guide id="9" orient="horz" pos="4133" userDrawn="1">
          <p15:clr>
            <a:srgbClr val="A4A3A4"/>
          </p15:clr>
        </p15:guide>
        <p15:guide id="12" orient="horz" pos="1049" userDrawn="1">
          <p15:clr>
            <a:srgbClr val="A4A3A4"/>
          </p15:clr>
        </p15:guide>
        <p15:guide id="13" orient="horz" pos="3566" userDrawn="1">
          <p15:clr>
            <a:srgbClr val="A4A3A4"/>
          </p15:clr>
        </p15:guide>
        <p15:guide id="15" pos="3840" userDrawn="1">
          <p15:clr>
            <a:srgbClr val="A4A3A4"/>
          </p15:clr>
        </p15:guide>
        <p15:guide id="16" pos="3568" userDrawn="1">
          <p15:clr>
            <a:srgbClr val="A4A3A4"/>
          </p15:clr>
        </p15:guide>
        <p15:guide id="17" pos="4112" userDrawn="1">
          <p15:clr>
            <a:srgbClr val="A4A3A4"/>
          </p15:clr>
        </p15:guide>
        <p15:guide id="18" pos="2751" userDrawn="1">
          <p15:clr>
            <a:srgbClr val="A4A3A4"/>
          </p15:clr>
        </p15:guide>
        <p15:guide id="19" pos="4316" userDrawn="1">
          <p15:clr>
            <a:srgbClr val="A4A3A4"/>
          </p15:clr>
        </p15:guide>
        <p15:guide id="20" pos="6357" userDrawn="1">
          <p15:clr>
            <a:srgbClr val="A4A3A4"/>
          </p15:clr>
        </p15:guide>
        <p15:guide id="21" pos="3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1824"/>
    <a:srgbClr val="74160D"/>
    <a:srgbClr val="736666"/>
    <a:srgbClr val="EFE7E7"/>
    <a:srgbClr val="9B1E11"/>
    <a:srgbClr val="E7C9C3"/>
    <a:srgbClr val="DECCCC"/>
    <a:srgbClr val="DF4E21"/>
    <a:srgbClr val="FAFAFA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4" autoAdjust="0"/>
    <p:restoredTop sz="94424" autoAdjust="0"/>
  </p:normalViewPr>
  <p:slideViewPr>
    <p:cSldViewPr snapToGrid="0" showGuides="1">
      <p:cViewPr varScale="1">
        <p:scale>
          <a:sx n="64" d="100"/>
          <a:sy n="64" d="100"/>
        </p:scale>
        <p:origin x="64" y="392"/>
      </p:cViewPr>
      <p:guideLst>
        <p:guide pos="5836"/>
        <p:guide pos="6811"/>
        <p:guide orient="horz" pos="2976"/>
        <p:guide pos="483"/>
        <p:guide orient="horz" pos="4133"/>
        <p:guide orient="horz" pos="1049"/>
        <p:guide orient="horz" pos="3566"/>
        <p:guide pos="3840"/>
        <p:guide pos="3568"/>
        <p:guide pos="4112"/>
        <p:guide pos="2751"/>
        <p:guide pos="4316"/>
        <p:guide pos="6357"/>
        <p:guide pos="3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699EB-6B6F-4303-84E5-698CBBF28AE0}" type="datetimeFigureOut">
              <a:rPr lang="zh-CN" altLang="en-US" smtClean="0"/>
              <a:t>2021/7/9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D5E53-1996-4A18-8378-BCF5C8046D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65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2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3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346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 userDrawn="1"/>
        </p:nvSpPr>
        <p:spPr>
          <a:xfrm>
            <a:off x="-10363" y="6414868"/>
            <a:ext cx="12202363" cy="435195"/>
          </a:xfrm>
          <a:custGeom>
            <a:avLst/>
            <a:gdLst>
              <a:gd name="connsiteX0" fmla="*/ 6442848 w 12885696"/>
              <a:gd name="connsiteY0" fmla="*/ 0 h 677930"/>
              <a:gd name="connsiteX1" fmla="*/ 12818477 w 12885696"/>
              <a:gd name="connsiteY1" fmla="*/ 656546 h 677930"/>
              <a:gd name="connsiteX2" fmla="*/ 12885696 w 12885696"/>
              <a:gd name="connsiteY2" fmla="*/ 677930 h 677930"/>
              <a:gd name="connsiteX3" fmla="*/ 0 w 12885696"/>
              <a:gd name="connsiteY3" fmla="*/ 677930 h 677930"/>
              <a:gd name="connsiteX4" fmla="*/ 67219 w 12885696"/>
              <a:gd name="connsiteY4" fmla="*/ 656546 h 677930"/>
              <a:gd name="connsiteX5" fmla="*/ 6442848 w 12885696"/>
              <a:gd name="connsiteY5" fmla="*/ 0 h 677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885696" h="677930">
                <a:moveTo>
                  <a:pt x="6442848" y="0"/>
                </a:moveTo>
                <a:cubicBezTo>
                  <a:pt x="9144779" y="0"/>
                  <a:pt x="11510983" y="262931"/>
                  <a:pt x="12818477" y="656546"/>
                </a:cubicBezTo>
                <a:lnTo>
                  <a:pt x="12885696" y="677930"/>
                </a:lnTo>
                <a:lnTo>
                  <a:pt x="0" y="677930"/>
                </a:lnTo>
                <a:lnTo>
                  <a:pt x="67219" y="656546"/>
                </a:lnTo>
                <a:cubicBezTo>
                  <a:pt x="1374713" y="262931"/>
                  <a:pt x="3740917" y="0"/>
                  <a:pt x="644284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3958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431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5"/>
          <p:cNvSpPr txBox="1"/>
          <p:nvPr userDrawn="1"/>
        </p:nvSpPr>
        <p:spPr>
          <a:xfrm>
            <a:off x="11707676" y="6479202"/>
            <a:ext cx="396009" cy="284675"/>
          </a:xfrm>
          <a:prstGeom prst="rect">
            <a:avLst/>
          </a:prstGeom>
          <a:noFill/>
        </p:spPr>
        <p:txBody>
          <a:bodyPr wrap="square" lIns="68562" tIns="34281" rIns="68562" bIns="34281" rtlCol="0" anchor="ctr">
            <a:spAutoFit/>
          </a:bodyPr>
          <a:lstStyle/>
          <a:p>
            <a:pPr algn="ctr"/>
            <a:fld id="{2EEF1883-7A0E-4F66-9932-E581691AD397}" type="slidenum">
              <a:rPr lang="zh-CN" altLang="en-US" sz="14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endParaRPr lang="zh-CN" altLang="en-US" sz="1400" b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5" name="任意多边形 4"/>
          <p:cNvSpPr/>
          <p:nvPr userDrawn="1"/>
        </p:nvSpPr>
        <p:spPr>
          <a:xfrm flipH="1">
            <a:off x="274490" y="423071"/>
            <a:ext cx="496568" cy="557564"/>
          </a:xfrm>
          <a:custGeom>
            <a:avLst/>
            <a:gdLst>
              <a:gd name="connsiteX0" fmla="*/ 0 w 3171687"/>
              <a:gd name="connsiteY0" fmla="*/ 0 h 2069635"/>
              <a:gd name="connsiteX1" fmla="*/ 3171687 w 3171687"/>
              <a:gd name="connsiteY1" fmla="*/ 0 h 2069635"/>
              <a:gd name="connsiteX2" fmla="*/ 3171687 w 3171687"/>
              <a:gd name="connsiteY2" fmla="*/ 2069635 h 2069635"/>
              <a:gd name="connsiteX3" fmla="*/ 0 w 3171687"/>
              <a:gd name="connsiteY3" fmla="*/ 2069635 h 2069635"/>
              <a:gd name="connsiteX4" fmla="*/ 0 w 3171687"/>
              <a:gd name="connsiteY4" fmla="*/ 1810069 h 2069635"/>
              <a:gd name="connsiteX5" fmla="*/ 979903 w 3171687"/>
              <a:gd name="connsiteY5" fmla="*/ 1810069 h 2069635"/>
              <a:gd name="connsiteX6" fmla="*/ 979903 w 3171687"/>
              <a:gd name="connsiteY6" fmla="*/ 259565 h 2069635"/>
              <a:gd name="connsiteX7" fmla="*/ 0 w 3171687"/>
              <a:gd name="connsiteY7" fmla="*/ 259565 h 2069635"/>
              <a:gd name="connsiteX8" fmla="*/ 0 w 3171687"/>
              <a:gd name="connsiteY8" fmla="*/ 0 h 2069635"/>
              <a:gd name="connsiteX0" fmla="*/ 0 w 3171687"/>
              <a:gd name="connsiteY0" fmla="*/ 0 h 2069635"/>
              <a:gd name="connsiteX1" fmla="*/ 3171687 w 3171687"/>
              <a:gd name="connsiteY1" fmla="*/ 0 h 2069635"/>
              <a:gd name="connsiteX2" fmla="*/ 3171687 w 3171687"/>
              <a:gd name="connsiteY2" fmla="*/ 2069635 h 2069635"/>
              <a:gd name="connsiteX3" fmla="*/ 0 w 3171687"/>
              <a:gd name="connsiteY3" fmla="*/ 2069635 h 2069635"/>
              <a:gd name="connsiteX4" fmla="*/ 0 w 3171687"/>
              <a:gd name="connsiteY4" fmla="*/ 1810069 h 2069635"/>
              <a:gd name="connsiteX5" fmla="*/ 979903 w 3171687"/>
              <a:gd name="connsiteY5" fmla="*/ 1810069 h 2069635"/>
              <a:gd name="connsiteX6" fmla="*/ 979903 w 3171687"/>
              <a:gd name="connsiteY6" fmla="*/ 259565 h 2069635"/>
              <a:gd name="connsiteX7" fmla="*/ 0 w 3171687"/>
              <a:gd name="connsiteY7" fmla="*/ 259565 h 2069635"/>
              <a:gd name="connsiteX8" fmla="*/ 0 w 3171687"/>
              <a:gd name="connsiteY8" fmla="*/ 0 h 2069635"/>
              <a:gd name="connsiteX0" fmla="*/ 979903 w 3171687"/>
              <a:gd name="connsiteY0" fmla="*/ 1810069 h 2069635"/>
              <a:gd name="connsiteX1" fmla="*/ 979903 w 3171687"/>
              <a:gd name="connsiteY1" fmla="*/ 259565 h 2069635"/>
              <a:gd name="connsiteX2" fmla="*/ 0 w 3171687"/>
              <a:gd name="connsiteY2" fmla="*/ 259565 h 2069635"/>
              <a:gd name="connsiteX3" fmla="*/ 0 w 3171687"/>
              <a:gd name="connsiteY3" fmla="*/ 0 h 2069635"/>
              <a:gd name="connsiteX4" fmla="*/ 3171687 w 3171687"/>
              <a:gd name="connsiteY4" fmla="*/ 0 h 2069635"/>
              <a:gd name="connsiteX5" fmla="*/ 3171687 w 3171687"/>
              <a:gd name="connsiteY5" fmla="*/ 2069635 h 2069635"/>
              <a:gd name="connsiteX6" fmla="*/ 0 w 3171687"/>
              <a:gd name="connsiteY6" fmla="*/ 2069635 h 2069635"/>
              <a:gd name="connsiteX7" fmla="*/ 0 w 3171687"/>
              <a:gd name="connsiteY7" fmla="*/ 1810069 h 2069635"/>
              <a:gd name="connsiteX8" fmla="*/ 1071343 w 3171687"/>
              <a:gd name="connsiteY8" fmla="*/ 1901509 h 2069635"/>
              <a:gd name="connsiteX0" fmla="*/ 979903 w 3171687"/>
              <a:gd name="connsiteY0" fmla="*/ 1810069 h 2069635"/>
              <a:gd name="connsiteX1" fmla="*/ 979903 w 3171687"/>
              <a:gd name="connsiteY1" fmla="*/ 259565 h 2069635"/>
              <a:gd name="connsiteX2" fmla="*/ 0 w 3171687"/>
              <a:gd name="connsiteY2" fmla="*/ 259565 h 2069635"/>
              <a:gd name="connsiteX3" fmla="*/ 0 w 3171687"/>
              <a:gd name="connsiteY3" fmla="*/ 0 h 2069635"/>
              <a:gd name="connsiteX4" fmla="*/ 3171687 w 3171687"/>
              <a:gd name="connsiteY4" fmla="*/ 0 h 2069635"/>
              <a:gd name="connsiteX5" fmla="*/ 3171687 w 3171687"/>
              <a:gd name="connsiteY5" fmla="*/ 2069635 h 2069635"/>
              <a:gd name="connsiteX6" fmla="*/ 0 w 3171687"/>
              <a:gd name="connsiteY6" fmla="*/ 2069635 h 2069635"/>
              <a:gd name="connsiteX7" fmla="*/ 0 w 3171687"/>
              <a:gd name="connsiteY7" fmla="*/ 1810069 h 2069635"/>
              <a:gd name="connsiteX0" fmla="*/ 979903 w 3171687"/>
              <a:gd name="connsiteY0" fmla="*/ 259565 h 2069635"/>
              <a:gd name="connsiteX1" fmla="*/ 0 w 3171687"/>
              <a:gd name="connsiteY1" fmla="*/ 259565 h 2069635"/>
              <a:gd name="connsiteX2" fmla="*/ 0 w 3171687"/>
              <a:gd name="connsiteY2" fmla="*/ 0 h 2069635"/>
              <a:gd name="connsiteX3" fmla="*/ 3171687 w 3171687"/>
              <a:gd name="connsiteY3" fmla="*/ 0 h 2069635"/>
              <a:gd name="connsiteX4" fmla="*/ 3171687 w 3171687"/>
              <a:gd name="connsiteY4" fmla="*/ 2069635 h 2069635"/>
              <a:gd name="connsiteX5" fmla="*/ 0 w 3171687"/>
              <a:gd name="connsiteY5" fmla="*/ 2069635 h 2069635"/>
              <a:gd name="connsiteX6" fmla="*/ 0 w 3171687"/>
              <a:gd name="connsiteY6" fmla="*/ 1810069 h 2069635"/>
              <a:gd name="connsiteX0" fmla="*/ 0 w 3171687"/>
              <a:gd name="connsiteY0" fmla="*/ 259565 h 2069635"/>
              <a:gd name="connsiteX1" fmla="*/ 0 w 3171687"/>
              <a:gd name="connsiteY1" fmla="*/ 0 h 2069635"/>
              <a:gd name="connsiteX2" fmla="*/ 3171687 w 3171687"/>
              <a:gd name="connsiteY2" fmla="*/ 0 h 2069635"/>
              <a:gd name="connsiteX3" fmla="*/ 3171687 w 3171687"/>
              <a:gd name="connsiteY3" fmla="*/ 2069635 h 2069635"/>
              <a:gd name="connsiteX4" fmla="*/ 0 w 3171687"/>
              <a:gd name="connsiteY4" fmla="*/ 2069635 h 2069635"/>
              <a:gd name="connsiteX5" fmla="*/ 0 w 3171687"/>
              <a:gd name="connsiteY5" fmla="*/ 1810069 h 206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1687" h="2069635">
                <a:moveTo>
                  <a:pt x="0" y="259565"/>
                </a:moveTo>
                <a:lnTo>
                  <a:pt x="0" y="0"/>
                </a:lnTo>
                <a:lnTo>
                  <a:pt x="3171687" y="0"/>
                </a:lnTo>
                <a:lnTo>
                  <a:pt x="3171687" y="2069635"/>
                </a:lnTo>
                <a:lnTo>
                  <a:pt x="0" y="2069635"/>
                </a:lnTo>
                <a:lnTo>
                  <a:pt x="0" y="1810069"/>
                </a:lnTo>
              </a:path>
            </a:pathLst>
          </a:custGeom>
          <a:noFill/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 5"/>
          <p:cNvSpPr/>
          <p:nvPr userDrawn="1"/>
        </p:nvSpPr>
        <p:spPr>
          <a:xfrm flipH="1">
            <a:off x="425940" y="300119"/>
            <a:ext cx="496568" cy="443846"/>
          </a:xfrm>
          <a:custGeom>
            <a:avLst/>
            <a:gdLst>
              <a:gd name="connsiteX0" fmla="*/ 0 w 2253807"/>
              <a:gd name="connsiteY0" fmla="*/ 0 h 1262130"/>
              <a:gd name="connsiteX1" fmla="*/ 2253807 w 2253807"/>
              <a:gd name="connsiteY1" fmla="*/ 0 h 1262130"/>
              <a:gd name="connsiteX2" fmla="*/ 2253807 w 2253807"/>
              <a:gd name="connsiteY2" fmla="*/ 1262130 h 1262130"/>
              <a:gd name="connsiteX3" fmla="*/ 1013277 w 2253807"/>
              <a:gd name="connsiteY3" fmla="*/ 1262130 h 1262130"/>
              <a:gd name="connsiteX4" fmla="*/ 1013277 w 2253807"/>
              <a:gd name="connsiteY4" fmla="*/ 700070 h 1262130"/>
              <a:gd name="connsiteX5" fmla="*/ 0 w 2253807"/>
              <a:gd name="connsiteY5" fmla="*/ 700070 h 1262130"/>
              <a:gd name="connsiteX6" fmla="*/ 0 w 2253807"/>
              <a:gd name="connsiteY6" fmla="*/ 0 h 1262130"/>
              <a:gd name="connsiteX0" fmla="*/ 1013277 w 2253807"/>
              <a:gd name="connsiteY0" fmla="*/ 700070 h 1262130"/>
              <a:gd name="connsiteX1" fmla="*/ 0 w 2253807"/>
              <a:gd name="connsiteY1" fmla="*/ 700070 h 1262130"/>
              <a:gd name="connsiteX2" fmla="*/ 0 w 2253807"/>
              <a:gd name="connsiteY2" fmla="*/ 0 h 1262130"/>
              <a:gd name="connsiteX3" fmla="*/ 2253807 w 2253807"/>
              <a:gd name="connsiteY3" fmla="*/ 0 h 1262130"/>
              <a:gd name="connsiteX4" fmla="*/ 2253807 w 2253807"/>
              <a:gd name="connsiteY4" fmla="*/ 1262130 h 1262130"/>
              <a:gd name="connsiteX5" fmla="*/ 1013277 w 2253807"/>
              <a:gd name="connsiteY5" fmla="*/ 1262130 h 1262130"/>
              <a:gd name="connsiteX6" fmla="*/ 1104717 w 2253807"/>
              <a:gd name="connsiteY6" fmla="*/ 791510 h 1262130"/>
              <a:gd name="connsiteX0" fmla="*/ 1013277 w 2253807"/>
              <a:gd name="connsiteY0" fmla="*/ 700070 h 1262130"/>
              <a:gd name="connsiteX1" fmla="*/ 0 w 2253807"/>
              <a:gd name="connsiteY1" fmla="*/ 700070 h 1262130"/>
              <a:gd name="connsiteX2" fmla="*/ 0 w 2253807"/>
              <a:gd name="connsiteY2" fmla="*/ 0 h 1262130"/>
              <a:gd name="connsiteX3" fmla="*/ 2253807 w 2253807"/>
              <a:gd name="connsiteY3" fmla="*/ 0 h 1262130"/>
              <a:gd name="connsiteX4" fmla="*/ 2253807 w 2253807"/>
              <a:gd name="connsiteY4" fmla="*/ 1262130 h 1262130"/>
              <a:gd name="connsiteX5" fmla="*/ 1013277 w 2253807"/>
              <a:gd name="connsiteY5" fmla="*/ 1262130 h 1262130"/>
              <a:gd name="connsiteX0" fmla="*/ 0 w 2253807"/>
              <a:gd name="connsiteY0" fmla="*/ 700070 h 1262130"/>
              <a:gd name="connsiteX1" fmla="*/ 0 w 2253807"/>
              <a:gd name="connsiteY1" fmla="*/ 0 h 1262130"/>
              <a:gd name="connsiteX2" fmla="*/ 2253807 w 2253807"/>
              <a:gd name="connsiteY2" fmla="*/ 0 h 1262130"/>
              <a:gd name="connsiteX3" fmla="*/ 2253807 w 2253807"/>
              <a:gd name="connsiteY3" fmla="*/ 1262130 h 1262130"/>
              <a:gd name="connsiteX4" fmla="*/ 1013277 w 2253807"/>
              <a:gd name="connsiteY4" fmla="*/ 1262130 h 1262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3807" h="1262130">
                <a:moveTo>
                  <a:pt x="0" y="700070"/>
                </a:moveTo>
                <a:lnTo>
                  <a:pt x="0" y="0"/>
                </a:lnTo>
                <a:lnTo>
                  <a:pt x="2253807" y="0"/>
                </a:lnTo>
                <a:lnTo>
                  <a:pt x="2253807" y="1262130"/>
                </a:lnTo>
                <a:lnTo>
                  <a:pt x="1013277" y="1262130"/>
                </a:lnTo>
              </a:path>
            </a:pathLst>
          </a:custGeom>
          <a:noFill/>
          <a:ln w="317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 9"/>
          <p:cNvSpPr/>
          <p:nvPr userDrawn="1"/>
        </p:nvSpPr>
        <p:spPr>
          <a:xfrm flipH="1">
            <a:off x="11707674" y="6449058"/>
            <a:ext cx="396009" cy="343781"/>
          </a:xfrm>
          <a:custGeom>
            <a:avLst/>
            <a:gdLst>
              <a:gd name="connsiteX0" fmla="*/ 0 w 2463662"/>
              <a:gd name="connsiteY0" fmla="*/ 0 h 1478645"/>
              <a:gd name="connsiteX1" fmla="*/ 877819 w 2463662"/>
              <a:gd name="connsiteY1" fmla="*/ 0 h 1478645"/>
              <a:gd name="connsiteX2" fmla="*/ 877819 w 2463662"/>
              <a:gd name="connsiteY2" fmla="*/ 1105159 h 1478645"/>
              <a:gd name="connsiteX3" fmla="*/ 2463662 w 2463662"/>
              <a:gd name="connsiteY3" fmla="*/ 1105159 h 1478645"/>
              <a:gd name="connsiteX4" fmla="*/ 2463662 w 2463662"/>
              <a:gd name="connsiteY4" fmla="*/ 1478645 h 1478645"/>
              <a:gd name="connsiteX5" fmla="*/ 0 w 2463662"/>
              <a:gd name="connsiteY5" fmla="*/ 1478645 h 1478645"/>
              <a:gd name="connsiteX6" fmla="*/ 0 w 2463662"/>
              <a:gd name="connsiteY6" fmla="*/ 0 h 1478645"/>
              <a:gd name="connsiteX0" fmla="*/ 877819 w 2463662"/>
              <a:gd name="connsiteY0" fmla="*/ 1105159 h 1478645"/>
              <a:gd name="connsiteX1" fmla="*/ 2463662 w 2463662"/>
              <a:gd name="connsiteY1" fmla="*/ 1105159 h 1478645"/>
              <a:gd name="connsiteX2" fmla="*/ 2463662 w 2463662"/>
              <a:gd name="connsiteY2" fmla="*/ 1478645 h 1478645"/>
              <a:gd name="connsiteX3" fmla="*/ 0 w 2463662"/>
              <a:gd name="connsiteY3" fmla="*/ 1478645 h 1478645"/>
              <a:gd name="connsiteX4" fmla="*/ 0 w 2463662"/>
              <a:gd name="connsiteY4" fmla="*/ 0 h 1478645"/>
              <a:gd name="connsiteX5" fmla="*/ 877819 w 2463662"/>
              <a:gd name="connsiteY5" fmla="*/ 0 h 1478645"/>
              <a:gd name="connsiteX6" fmla="*/ 969259 w 2463662"/>
              <a:gd name="connsiteY6" fmla="*/ 1196599 h 1478645"/>
              <a:gd name="connsiteX0" fmla="*/ 877819 w 2463662"/>
              <a:gd name="connsiteY0" fmla="*/ 1105159 h 1478645"/>
              <a:gd name="connsiteX1" fmla="*/ 2463662 w 2463662"/>
              <a:gd name="connsiteY1" fmla="*/ 1105159 h 1478645"/>
              <a:gd name="connsiteX2" fmla="*/ 2463662 w 2463662"/>
              <a:gd name="connsiteY2" fmla="*/ 1478645 h 1478645"/>
              <a:gd name="connsiteX3" fmla="*/ 0 w 2463662"/>
              <a:gd name="connsiteY3" fmla="*/ 1478645 h 1478645"/>
              <a:gd name="connsiteX4" fmla="*/ 0 w 2463662"/>
              <a:gd name="connsiteY4" fmla="*/ 0 h 1478645"/>
              <a:gd name="connsiteX5" fmla="*/ 877819 w 2463662"/>
              <a:gd name="connsiteY5" fmla="*/ 0 h 1478645"/>
              <a:gd name="connsiteX0" fmla="*/ 2463662 w 2463662"/>
              <a:gd name="connsiteY0" fmla="*/ 1105159 h 1478645"/>
              <a:gd name="connsiteX1" fmla="*/ 2463662 w 2463662"/>
              <a:gd name="connsiteY1" fmla="*/ 1478645 h 1478645"/>
              <a:gd name="connsiteX2" fmla="*/ 0 w 2463662"/>
              <a:gd name="connsiteY2" fmla="*/ 1478645 h 1478645"/>
              <a:gd name="connsiteX3" fmla="*/ 0 w 2463662"/>
              <a:gd name="connsiteY3" fmla="*/ 0 h 1478645"/>
              <a:gd name="connsiteX4" fmla="*/ 877819 w 2463662"/>
              <a:gd name="connsiteY4" fmla="*/ 0 h 1478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3662" h="1478645">
                <a:moveTo>
                  <a:pt x="2463662" y="1105159"/>
                </a:moveTo>
                <a:lnTo>
                  <a:pt x="2463662" y="1478645"/>
                </a:lnTo>
                <a:lnTo>
                  <a:pt x="0" y="1478645"/>
                </a:lnTo>
                <a:lnTo>
                  <a:pt x="0" y="0"/>
                </a:lnTo>
                <a:lnTo>
                  <a:pt x="877819" y="0"/>
                </a:lnTo>
              </a:path>
            </a:pathLst>
          </a:cu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38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6E64-783D-463C-BA44-F5AF67B46485}" type="datetimeFigureOut">
              <a:rPr lang="zh-CN" altLang="en-US" smtClean="0"/>
              <a:pPr/>
              <a:t>2021/7/9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76CA-DACA-4216-AE75-62203F8377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8876760" y="6429313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www.1ppt.com/excel/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www.1ppt.com/shiti/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www.1ppt.com/jiaoan/  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85457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FBFBFB"/>
              </a:gs>
              <a:gs pos="79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8" rIns="68576" bIns="34288" rtlCol="0" anchor="ctr"/>
          <a:lstStyle/>
          <a:p>
            <a:pPr algn="ctr"/>
            <a:endParaRPr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4" tIns="45718" rIns="91434" bIns="4571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4DA96E64-783D-463C-BA44-F5AF67B46485}" type="datetimeFigureOut">
              <a:rPr lang="zh-CN" altLang="en-US" smtClean="0"/>
              <a:pPr/>
              <a:t>2021/7/9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A8C676CA-DACA-4216-AE75-62203F8377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483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</p:sldLayoutIdLst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  <a:cs typeface="Arial" panose="020B0604020202020204" pitchFamily="34" charset="0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4016917F-EC01-4656-98A0-BE927AF491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5292" y="-2108142"/>
            <a:ext cx="5495391" cy="5827790"/>
          </a:xfrm>
          <a:prstGeom prst="rect">
            <a:avLst/>
          </a:prstGeom>
          <a:noFill/>
        </p:spPr>
      </p:pic>
      <p:sp>
        <p:nvSpPr>
          <p:cNvPr id="19" name="任意多边形 18"/>
          <p:cNvSpPr/>
          <p:nvPr/>
        </p:nvSpPr>
        <p:spPr>
          <a:xfrm>
            <a:off x="5333163" y="1035082"/>
            <a:ext cx="5162559" cy="3431230"/>
          </a:xfrm>
          <a:custGeom>
            <a:avLst/>
            <a:gdLst>
              <a:gd name="connsiteX0" fmla="*/ 0 w 3171687"/>
              <a:gd name="connsiteY0" fmla="*/ 0 h 2069635"/>
              <a:gd name="connsiteX1" fmla="*/ 3171687 w 3171687"/>
              <a:gd name="connsiteY1" fmla="*/ 0 h 2069635"/>
              <a:gd name="connsiteX2" fmla="*/ 3171687 w 3171687"/>
              <a:gd name="connsiteY2" fmla="*/ 2069635 h 2069635"/>
              <a:gd name="connsiteX3" fmla="*/ 0 w 3171687"/>
              <a:gd name="connsiteY3" fmla="*/ 2069635 h 2069635"/>
              <a:gd name="connsiteX4" fmla="*/ 0 w 3171687"/>
              <a:gd name="connsiteY4" fmla="*/ 1810069 h 2069635"/>
              <a:gd name="connsiteX5" fmla="*/ 979903 w 3171687"/>
              <a:gd name="connsiteY5" fmla="*/ 1810069 h 2069635"/>
              <a:gd name="connsiteX6" fmla="*/ 979903 w 3171687"/>
              <a:gd name="connsiteY6" fmla="*/ 259565 h 2069635"/>
              <a:gd name="connsiteX7" fmla="*/ 0 w 3171687"/>
              <a:gd name="connsiteY7" fmla="*/ 259565 h 2069635"/>
              <a:gd name="connsiteX8" fmla="*/ 0 w 3171687"/>
              <a:gd name="connsiteY8" fmla="*/ 0 h 2069635"/>
              <a:gd name="connsiteX0" fmla="*/ 0 w 3171687"/>
              <a:gd name="connsiteY0" fmla="*/ 0 h 2069635"/>
              <a:gd name="connsiteX1" fmla="*/ 3171687 w 3171687"/>
              <a:gd name="connsiteY1" fmla="*/ 0 h 2069635"/>
              <a:gd name="connsiteX2" fmla="*/ 3171687 w 3171687"/>
              <a:gd name="connsiteY2" fmla="*/ 2069635 h 2069635"/>
              <a:gd name="connsiteX3" fmla="*/ 0 w 3171687"/>
              <a:gd name="connsiteY3" fmla="*/ 2069635 h 2069635"/>
              <a:gd name="connsiteX4" fmla="*/ 0 w 3171687"/>
              <a:gd name="connsiteY4" fmla="*/ 1810069 h 2069635"/>
              <a:gd name="connsiteX5" fmla="*/ 979903 w 3171687"/>
              <a:gd name="connsiteY5" fmla="*/ 1810069 h 2069635"/>
              <a:gd name="connsiteX6" fmla="*/ 979903 w 3171687"/>
              <a:gd name="connsiteY6" fmla="*/ 259565 h 2069635"/>
              <a:gd name="connsiteX7" fmla="*/ 0 w 3171687"/>
              <a:gd name="connsiteY7" fmla="*/ 259565 h 2069635"/>
              <a:gd name="connsiteX8" fmla="*/ 0 w 3171687"/>
              <a:gd name="connsiteY8" fmla="*/ 0 h 2069635"/>
              <a:gd name="connsiteX0" fmla="*/ 979903 w 3171687"/>
              <a:gd name="connsiteY0" fmla="*/ 1810069 h 2069635"/>
              <a:gd name="connsiteX1" fmla="*/ 979903 w 3171687"/>
              <a:gd name="connsiteY1" fmla="*/ 259565 h 2069635"/>
              <a:gd name="connsiteX2" fmla="*/ 0 w 3171687"/>
              <a:gd name="connsiteY2" fmla="*/ 259565 h 2069635"/>
              <a:gd name="connsiteX3" fmla="*/ 0 w 3171687"/>
              <a:gd name="connsiteY3" fmla="*/ 0 h 2069635"/>
              <a:gd name="connsiteX4" fmla="*/ 3171687 w 3171687"/>
              <a:gd name="connsiteY4" fmla="*/ 0 h 2069635"/>
              <a:gd name="connsiteX5" fmla="*/ 3171687 w 3171687"/>
              <a:gd name="connsiteY5" fmla="*/ 2069635 h 2069635"/>
              <a:gd name="connsiteX6" fmla="*/ 0 w 3171687"/>
              <a:gd name="connsiteY6" fmla="*/ 2069635 h 2069635"/>
              <a:gd name="connsiteX7" fmla="*/ 0 w 3171687"/>
              <a:gd name="connsiteY7" fmla="*/ 1810069 h 2069635"/>
              <a:gd name="connsiteX8" fmla="*/ 1071343 w 3171687"/>
              <a:gd name="connsiteY8" fmla="*/ 1901509 h 2069635"/>
              <a:gd name="connsiteX0" fmla="*/ 979903 w 3171687"/>
              <a:gd name="connsiteY0" fmla="*/ 1810069 h 2069635"/>
              <a:gd name="connsiteX1" fmla="*/ 979903 w 3171687"/>
              <a:gd name="connsiteY1" fmla="*/ 259565 h 2069635"/>
              <a:gd name="connsiteX2" fmla="*/ 0 w 3171687"/>
              <a:gd name="connsiteY2" fmla="*/ 259565 h 2069635"/>
              <a:gd name="connsiteX3" fmla="*/ 0 w 3171687"/>
              <a:gd name="connsiteY3" fmla="*/ 0 h 2069635"/>
              <a:gd name="connsiteX4" fmla="*/ 3171687 w 3171687"/>
              <a:gd name="connsiteY4" fmla="*/ 0 h 2069635"/>
              <a:gd name="connsiteX5" fmla="*/ 3171687 w 3171687"/>
              <a:gd name="connsiteY5" fmla="*/ 2069635 h 2069635"/>
              <a:gd name="connsiteX6" fmla="*/ 0 w 3171687"/>
              <a:gd name="connsiteY6" fmla="*/ 2069635 h 2069635"/>
              <a:gd name="connsiteX7" fmla="*/ 0 w 3171687"/>
              <a:gd name="connsiteY7" fmla="*/ 1810069 h 2069635"/>
              <a:gd name="connsiteX0" fmla="*/ 979903 w 3171687"/>
              <a:gd name="connsiteY0" fmla="*/ 259565 h 2069635"/>
              <a:gd name="connsiteX1" fmla="*/ 0 w 3171687"/>
              <a:gd name="connsiteY1" fmla="*/ 259565 h 2069635"/>
              <a:gd name="connsiteX2" fmla="*/ 0 w 3171687"/>
              <a:gd name="connsiteY2" fmla="*/ 0 h 2069635"/>
              <a:gd name="connsiteX3" fmla="*/ 3171687 w 3171687"/>
              <a:gd name="connsiteY3" fmla="*/ 0 h 2069635"/>
              <a:gd name="connsiteX4" fmla="*/ 3171687 w 3171687"/>
              <a:gd name="connsiteY4" fmla="*/ 2069635 h 2069635"/>
              <a:gd name="connsiteX5" fmla="*/ 0 w 3171687"/>
              <a:gd name="connsiteY5" fmla="*/ 2069635 h 2069635"/>
              <a:gd name="connsiteX6" fmla="*/ 0 w 3171687"/>
              <a:gd name="connsiteY6" fmla="*/ 1810069 h 2069635"/>
              <a:gd name="connsiteX0" fmla="*/ 0 w 3171687"/>
              <a:gd name="connsiteY0" fmla="*/ 259565 h 2069635"/>
              <a:gd name="connsiteX1" fmla="*/ 0 w 3171687"/>
              <a:gd name="connsiteY1" fmla="*/ 0 h 2069635"/>
              <a:gd name="connsiteX2" fmla="*/ 3171687 w 3171687"/>
              <a:gd name="connsiteY2" fmla="*/ 0 h 2069635"/>
              <a:gd name="connsiteX3" fmla="*/ 3171687 w 3171687"/>
              <a:gd name="connsiteY3" fmla="*/ 2069635 h 2069635"/>
              <a:gd name="connsiteX4" fmla="*/ 0 w 3171687"/>
              <a:gd name="connsiteY4" fmla="*/ 2069635 h 2069635"/>
              <a:gd name="connsiteX5" fmla="*/ 0 w 3171687"/>
              <a:gd name="connsiteY5" fmla="*/ 1810069 h 206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1687" h="2069635">
                <a:moveTo>
                  <a:pt x="0" y="259565"/>
                </a:moveTo>
                <a:lnTo>
                  <a:pt x="0" y="0"/>
                </a:lnTo>
                <a:lnTo>
                  <a:pt x="3171687" y="0"/>
                </a:lnTo>
                <a:lnTo>
                  <a:pt x="3171687" y="2069635"/>
                </a:lnTo>
                <a:lnTo>
                  <a:pt x="0" y="2069635"/>
                </a:lnTo>
                <a:lnTo>
                  <a:pt x="0" y="1810069"/>
                </a:lnTo>
              </a:path>
            </a:pathLst>
          </a:cu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任意多边形 22"/>
          <p:cNvSpPr/>
          <p:nvPr/>
        </p:nvSpPr>
        <p:spPr>
          <a:xfrm>
            <a:off x="7812996" y="484261"/>
            <a:ext cx="3497736" cy="1908676"/>
          </a:xfrm>
          <a:custGeom>
            <a:avLst/>
            <a:gdLst>
              <a:gd name="connsiteX0" fmla="*/ 0 w 2253807"/>
              <a:gd name="connsiteY0" fmla="*/ 0 h 1262130"/>
              <a:gd name="connsiteX1" fmla="*/ 2253807 w 2253807"/>
              <a:gd name="connsiteY1" fmla="*/ 0 h 1262130"/>
              <a:gd name="connsiteX2" fmla="*/ 2253807 w 2253807"/>
              <a:gd name="connsiteY2" fmla="*/ 1262130 h 1262130"/>
              <a:gd name="connsiteX3" fmla="*/ 1013277 w 2253807"/>
              <a:gd name="connsiteY3" fmla="*/ 1262130 h 1262130"/>
              <a:gd name="connsiteX4" fmla="*/ 1013277 w 2253807"/>
              <a:gd name="connsiteY4" fmla="*/ 700070 h 1262130"/>
              <a:gd name="connsiteX5" fmla="*/ 0 w 2253807"/>
              <a:gd name="connsiteY5" fmla="*/ 700070 h 1262130"/>
              <a:gd name="connsiteX6" fmla="*/ 0 w 2253807"/>
              <a:gd name="connsiteY6" fmla="*/ 0 h 1262130"/>
              <a:gd name="connsiteX0" fmla="*/ 1013277 w 2253807"/>
              <a:gd name="connsiteY0" fmla="*/ 700070 h 1262130"/>
              <a:gd name="connsiteX1" fmla="*/ 0 w 2253807"/>
              <a:gd name="connsiteY1" fmla="*/ 700070 h 1262130"/>
              <a:gd name="connsiteX2" fmla="*/ 0 w 2253807"/>
              <a:gd name="connsiteY2" fmla="*/ 0 h 1262130"/>
              <a:gd name="connsiteX3" fmla="*/ 2253807 w 2253807"/>
              <a:gd name="connsiteY3" fmla="*/ 0 h 1262130"/>
              <a:gd name="connsiteX4" fmla="*/ 2253807 w 2253807"/>
              <a:gd name="connsiteY4" fmla="*/ 1262130 h 1262130"/>
              <a:gd name="connsiteX5" fmla="*/ 1013277 w 2253807"/>
              <a:gd name="connsiteY5" fmla="*/ 1262130 h 1262130"/>
              <a:gd name="connsiteX6" fmla="*/ 1104717 w 2253807"/>
              <a:gd name="connsiteY6" fmla="*/ 791510 h 1262130"/>
              <a:gd name="connsiteX0" fmla="*/ 1013277 w 2253807"/>
              <a:gd name="connsiteY0" fmla="*/ 700070 h 1262130"/>
              <a:gd name="connsiteX1" fmla="*/ 0 w 2253807"/>
              <a:gd name="connsiteY1" fmla="*/ 700070 h 1262130"/>
              <a:gd name="connsiteX2" fmla="*/ 0 w 2253807"/>
              <a:gd name="connsiteY2" fmla="*/ 0 h 1262130"/>
              <a:gd name="connsiteX3" fmla="*/ 2253807 w 2253807"/>
              <a:gd name="connsiteY3" fmla="*/ 0 h 1262130"/>
              <a:gd name="connsiteX4" fmla="*/ 2253807 w 2253807"/>
              <a:gd name="connsiteY4" fmla="*/ 1262130 h 1262130"/>
              <a:gd name="connsiteX5" fmla="*/ 1013277 w 2253807"/>
              <a:gd name="connsiteY5" fmla="*/ 1262130 h 1262130"/>
              <a:gd name="connsiteX0" fmla="*/ 0 w 2253807"/>
              <a:gd name="connsiteY0" fmla="*/ 700070 h 1262130"/>
              <a:gd name="connsiteX1" fmla="*/ 0 w 2253807"/>
              <a:gd name="connsiteY1" fmla="*/ 0 h 1262130"/>
              <a:gd name="connsiteX2" fmla="*/ 2253807 w 2253807"/>
              <a:gd name="connsiteY2" fmla="*/ 0 h 1262130"/>
              <a:gd name="connsiteX3" fmla="*/ 2253807 w 2253807"/>
              <a:gd name="connsiteY3" fmla="*/ 1262130 h 1262130"/>
              <a:gd name="connsiteX4" fmla="*/ 1013277 w 2253807"/>
              <a:gd name="connsiteY4" fmla="*/ 1262130 h 1262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3807" h="1262130">
                <a:moveTo>
                  <a:pt x="0" y="700070"/>
                </a:moveTo>
                <a:lnTo>
                  <a:pt x="0" y="0"/>
                </a:lnTo>
                <a:lnTo>
                  <a:pt x="2253807" y="0"/>
                </a:lnTo>
                <a:lnTo>
                  <a:pt x="2253807" y="1262130"/>
                </a:lnTo>
                <a:lnTo>
                  <a:pt x="1013277" y="1262130"/>
                </a:lnTo>
              </a:path>
            </a:pathLst>
          </a:cu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5"/>
          <p:cNvSpPr txBox="1"/>
          <p:nvPr/>
        </p:nvSpPr>
        <p:spPr>
          <a:xfrm>
            <a:off x="917118" y="1884638"/>
            <a:ext cx="8874493" cy="98834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400" b="1" dirty="0">
                <a:solidFill>
                  <a:srgbClr val="831824"/>
                </a:solidFill>
                <a:latin typeface="+mn-ea"/>
                <a:cs typeface="Ebrima" panose="02000000000000000000" pitchFamily="2" charset="0"/>
              </a:rPr>
              <a:t>2021</a:t>
            </a:r>
            <a:r>
              <a:rPr lang="zh-CN" altLang="en-US" sz="4400" b="1" dirty="0">
                <a:solidFill>
                  <a:srgbClr val="831824"/>
                </a:solidFill>
                <a:latin typeface="+mn-ea"/>
                <a:cs typeface="Ebrima" panose="02000000000000000000" pitchFamily="2" charset="0"/>
              </a:rPr>
              <a:t>年全国数理逻辑年会</a:t>
            </a:r>
            <a:endParaRPr lang="en-US" altLang="zh-CN" sz="4400" b="1" dirty="0">
              <a:solidFill>
                <a:srgbClr val="831824"/>
              </a:solidFill>
              <a:latin typeface="+mn-ea"/>
              <a:cs typeface="Ebrima" panose="02000000000000000000" pitchFamily="2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333161" y="5017133"/>
            <a:ext cx="6378715" cy="9612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主办单位：中国数学会数理逻辑专业委员会</a:t>
            </a:r>
            <a:endParaRPr lang="en-US" altLang="zh-CN" sz="2000" b="1" dirty="0">
              <a:solidFill>
                <a:schemeClr val="tx1">
                  <a:lumMod val="90000"/>
                  <a:lumOff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承办单位：南开大学</a:t>
            </a:r>
          </a:p>
        </p:txBody>
      </p:sp>
      <p:sp>
        <p:nvSpPr>
          <p:cNvPr id="32" name="矩形 31"/>
          <p:cNvSpPr/>
          <p:nvPr/>
        </p:nvSpPr>
        <p:spPr>
          <a:xfrm>
            <a:off x="3190703" y="3580836"/>
            <a:ext cx="395553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微软雅黑" pitchFamily="34" charset="-122"/>
                <a:ea typeface="微软雅黑" pitchFamily="34" charset="-122"/>
              </a:rPr>
              <a:t>2021</a:t>
            </a:r>
            <a:r>
              <a:rPr lang="zh-CN" altLang="en-US" sz="1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1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1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1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1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微软雅黑" pitchFamily="34" charset="-122"/>
                <a:ea typeface="微软雅黑" pitchFamily="34" charset="-122"/>
              </a:rPr>
              <a:t>日</a:t>
            </a:r>
            <a:r>
              <a:rPr lang="en-US" altLang="zh-CN" sz="1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微软雅黑" pitchFamily="34" charset="-122"/>
                <a:ea typeface="微软雅黑" pitchFamily="34" charset="-122"/>
              </a:rPr>
              <a:t>-11</a:t>
            </a:r>
            <a:r>
              <a:rPr lang="zh-CN" altLang="en-US" sz="1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微软雅黑" pitchFamily="34" charset="-122"/>
                <a:ea typeface="微软雅黑" pitchFamily="34" charset="-122"/>
              </a:rPr>
              <a:t>日  中国</a:t>
            </a:r>
            <a:r>
              <a:rPr lang="en-US" altLang="zh-CN" sz="1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微软雅黑" pitchFamily="34" charset="-122"/>
                <a:ea typeface="微软雅黑" pitchFamily="34" charset="-122"/>
              </a:rPr>
              <a:t>·</a:t>
            </a:r>
            <a:r>
              <a:rPr lang="zh-CN" altLang="en-US" sz="1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微软雅黑" pitchFamily="34" charset="-122"/>
                <a:ea typeface="微软雅黑" pitchFamily="34" charset="-122"/>
              </a:rPr>
              <a:t>天津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F022600-84ED-4EFA-AB30-C5AC03E8E0D9}"/>
              </a:ext>
            </a:extLst>
          </p:cNvPr>
          <p:cNvSpPr txBox="1"/>
          <p:nvPr/>
        </p:nvSpPr>
        <p:spPr>
          <a:xfrm>
            <a:off x="1332662" y="2934400"/>
            <a:ext cx="8000999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  <a:cs typeface="Ebrima" panose="02000000000000000000" pitchFamily="2" charset="0"/>
              </a:rPr>
              <a:t>Chinese Annual Conference on Mathematical Logic 2021</a:t>
            </a:r>
            <a:endParaRPr lang="zh-CN" altLang="en-US" sz="2000" b="1" dirty="0">
              <a:solidFill>
                <a:schemeClr val="tx1">
                  <a:lumMod val="90000"/>
                  <a:lumOff val="10000"/>
                </a:schemeClr>
              </a:solidFill>
              <a:latin typeface="+mn-ea"/>
              <a:cs typeface="Ebrima" panose="02000000000000000000" pitchFamily="2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BCEE6B9-5835-41EB-8966-9D8890C0EBA3}"/>
              </a:ext>
            </a:extLst>
          </p:cNvPr>
          <p:cNvSpPr txBox="1"/>
          <p:nvPr/>
        </p:nvSpPr>
        <p:spPr>
          <a:xfrm>
            <a:off x="2172520" y="1375670"/>
            <a:ext cx="6321286" cy="662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ea"/>
                <a:cs typeface="Ebrima" panose="02000000000000000000" pitchFamily="2" charset="0"/>
              </a:rPr>
              <a:t>CACML2021</a:t>
            </a:r>
          </a:p>
        </p:txBody>
      </p:sp>
    </p:spTree>
    <p:extLst>
      <p:ext uri="{BB962C8B-B14F-4D97-AF65-F5344CB8AC3E}">
        <p14:creationId xmlns:p14="http://schemas.microsoft.com/office/powerpoint/2010/main" val="24477169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cfe325ac88af4cb1e315171a86c19382325f4f"/>
</p:tagLst>
</file>

<file path=ppt/theme/theme1.xml><?xml version="1.0" encoding="utf-8"?>
<a:theme xmlns:a="http://schemas.openxmlformats.org/drawingml/2006/main" name="第一PPT，www.1ppt.com">
  <a:themeElements>
    <a:clrScheme name="自定义 121">
      <a:dk1>
        <a:srgbClr val="1F1F1F"/>
      </a:dk1>
      <a:lt1>
        <a:srgbClr val="FFFFFF"/>
      </a:lt1>
      <a:dk2>
        <a:srgbClr val="454545"/>
      </a:dk2>
      <a:lt2>
        <a:srgbClr val="D8D8D8"/>
      </a:lt2>
      <a:accent1>
        <a:srgbClr val="9B1E11"/>
      </a:accent1>
      <a:accent2>
        <a:srgbClr val="736666"/>
      </a:accent2>
      <a:accent3>
        <a:srgbClr val="C1D842"/>
      </a:accent3>
      <a:accent4>
        <a:srgbClr val="4BACC6"/>
      </a:accent4>
      <a:accent5>
        <a:srgbClr val="F4CE3F"/>
      </a:accent5>
      <a:accent6>
        <a:srgbClr val="3F3F3F"/>
      </a:accent6>
      <a:hlink>
        <a:srgbClr val="222A35"/>
      </a:hlink>
      <a:folHlink>
        <a:srgbClr val="7F6000"/>
      </a:folHlink>
    </a:clrScheme>
    <a:fontScheme name="Lizzysu-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121">
    <a:dk1>
      <a:srgbClr val="1F1F1F"/>
    </a:dk1>
    <a:lt1>
      <a:srgbClr val="FFFFFF"/>
    </a:lt1>
    <a:dk2>
      <a:srgbClr val="454545"/>
    </a:dk2>
    <a:lt2>
      <a:srgbClr val="D8D8D8"/>
    </a:lt2>
    <a:accent1>
      <a:srgbClr val="9B1E11"/>
    </a:accent1>
    <a:accent2>
      <a:srgbClr val="736666"/>
    </a:accent2>
    <a:accent3>
      <a:srgbClr val="C1D842"/>
    </a:accent3>
    <a:accent4>
      <a:srgbClr val="4BACC6"/>
    </a:accent4>
    <a:accent5>
      <a:srgbClr val="F4CE3F"/>
    </a:accent5>
    <a:accent6>
      <a:srgbClr val="3F3F3F"/>
    </a:accent6>
    <a:hlink>
      <a:srgbClr val="222A35"/>
    </a:hlink>
    <a:folHlink>
      <a:srgbClr val="7F6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14083</TotalTime>
  <Words>36</Words>
  <Application>Microsoft Office PowerPoint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微软雅黑</vt:lpstr>
      <vt:lpstr>Arial</vt:lpstr>
      <vt:lpstr>Calibri</vt:lpstr>
      <vt:lpstr>第一PPT，www.1ppt.com</vt:lpstr>
      <vt:lpstr>PowerPoint 演示文稿</vt:lpstr>
    </vt:vector>
  </TitlesOfParts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极简工作汇报</dc:title>
  <dc:creator>第一PPT</dc:creator>
  <cp:keywords>www.1ppt.com</cp:keywords>
  <dc:description>www.1ppt.com</dc:description>
  <cp:lastModifiedBy>H W</cp:lastModifiedBy>
  <cp:revision>2564</cp:revision>
  <dcterms:created xsi:type="dcterms:W3CDTF">2014-10-29T09:18:14Z</dcterms:created>
  <dcterms:modified xsi:type="dcterms:W3CDTF">2021-07-09T15:40:57Z</dcterms:modified>
</cp:coreProperties>
</file>