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0.svg" ContentType="image/svg+xml"/>
  <Override PartName="/ppt/media/image12.svg" ContentType="image/svg+xml"/>
  <Override PartName="/ppt/media/image14.svg" ContentType="image/svg+xml"/>
  <Override PartName="/ppt/media/image16.svg" ContentType="image/svg+xml"/>
  <Override PartName="/ppt/media/image18.svg" ContentType="image/svg+xml"/>
  <Override PartName="/ppt/media/image2.svg" ContentType="image/svg+xml"/>
  <Override PartName="/ppt/media/image20.svg" ContentType="image/svg+xml"/>
  <Override PartName="/ppt/media/image4.svg" ContentType="image/svg+xml"/>
  <Override PartName="/ppt/media/image6.svg" ContentType="image/svg+xml"/>
  <Override PartName="/ppt/media/image8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 userDrawn="1">
          <p15:clr>
            <a:srgbClr val="A4A3A4"/>
          </p15:clr>
        </p15:guide>
        <p15:guide id="2" pos="39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0353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8"/>
        <p:guide pos="391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38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8" Type="http://schemas.openxmlformats.org/officeDocument/2006/relationships/slideLayout" Target="../slideLayouts/slideLayout1.xml"/><Relationship Id="rId67" Type="http://schemas.openxmlformats.org/officeDocument/2006/relationships/tags" Target="../tags/tag106.xml"/><Relationship Id="rId66" Type="http://schemas.openxmlformats.org/officeDocument/2006/relationships/tags" Target="../tags/tag105.xml"/><Relationship Id="rId65" Type="http://schemas.openxmlformats.org/officeDocument/2006/relationships/tags" Target="../tags/tag104.xml"/><Relationship Id="rId64" Type="http://schemas.openxmlformats.org/officeDocument/2006/relationships/tags" Target="../tags/tag103.xml"/><Relationship Id="rId63" Type="http://schemas.openxmlformats.org/officeDocument/2006/relationships/tags" Target="../tags/tag102.xml"/><Relationship Id="rId62" Type="http://schemas.openxmlformats.org/officeDocument/2006/relationships/image" Target="../media/image23.png"/><Relationship Id="rId61" Type="http://schemas.openxmlformats.org/officeDocument/2006/relationships/image" Target="../media/image22.png"/><Relationship Id="rId60" Type="http://schemas.openxmlformats.org/officeDocument/2006/relationships/image" Target="../media/image21.png"/><Relationship Id="rId6" Type="http://schemas.openxmlformats.org/officeDocument/2006/relationships/tags" Target="../tags/tag68.xml"/><Relationship Id="rId59" Type="http://schemas.openxmlformats.org/officeDocument/2006/relationships/tags" Target="../tags/tag101.xml"/><Relationship Id="rId58" Type="http://schemas.openxmlformats.org/officeDocument/2006/relationships/tags" Target="../tags/tag100.xml"/><Relationship Id="rId57" Type="http://schemas.openxmlformats.org/officeDocument/2006/relationships/image" Target="../media/image20.svg"/><Relationship Id="rId56" Type="http://schemas.openxmlformats.org/officeDocument/2006/relationships/image" Target="../media/image19.png"/><Relationship Id="rId55" Type="http://schemas.openxmlformats.org/officeDocument/2006/relationships/image" Target="../media/image18.svg"/><Relationship Id="rId54" Type="http://schemas.openxmlformats.org/officeDocument/2006/relationships/image" Target="../media/image17.png"/><Relationship Id="rId53" Type="http://schemas.openxmlformats.org/officeDocument/2006/relationships/image" Target="../media/image16.svg"/><Relationship Id="rId52" Type="http://schemas.openxmlformats.org/officeDocument/2006/relationships/image" Target="../media/image15.png"/><Relationship Id="rId51" Type="http://schemas.openxmlformats.org/officeDocument/2006/relationships/image" Target="../media/image14.svg"/><Relationship Id="rId50" Type="http://schemas.openxmlformats.org/officeDocument/2006/relationships/image" Target="../media/image13.png"/><Relationship Id="rId5" Type="http://schemas.openxmlformats.org/officeDocument/2006/relationships/tags" Target="../tags/tag67.xml"/><Relationship Id="rId49" Type="http://schemas.openxmlformats.org/officeDocument/2006/relationships/image" Target="../media/image12.svg"/><Relationship Id="rId48" Type="http://schemas.openxmlformats.org/officeDocument/2006/relationships/image" Target="../media/image11.png"/><Relationship Id="rId47" Type="http://schemas.openxmlformats.org/officeDocument/2006/relationships/image" Target="../media/image10.svg"/><Relationship Id="rId46" Type="http://schemas.openxmlformats.org/officeDocument/2006/relationships/image" Target="../media/image9.png"/><Relationship Id="rId45" Type="http://schemas.openxmlformats.org/officeDocument/2006/relationships/image" Target="../media/image8.svg"/><Relationship Id="rId44" Type="http://schemas.openxmlformats.org/officeDocument/2006/relationships/image" Target="../media/image7.png"/><Relationship Id="rId43" Type="http://schemas.openxmlformats.org/officeDocument/2006/relationships/image" Target="../media/image6.svg"/><Relationship Id="rId42" Type="http://schemas.openxmlformats.org/officeDocument/2006/relationships/image" Target="../media/image5.png"/><Relationship Id="rId41" Type="http://schemas.openxmlformats.org/officeDocument/2006/relationships/image" Target="../media/image4.svg"/><Relationship Id="rId40" Type="http://schemas.openxmlformats.org/officeDocument/2006/relationships/image" Target="../media/image3.png"/><Relationship Id="rId4" Type="http://schemas.openxmlformats.org/officeDocument/2006/relationships/tags" Target="../tags/tag66.xml"/><Relationship Id="rId39" Type="http://schemas.openxmlformats.org/officeDocument/2006/relationships/image" Target="../media/image2.svg"/><Relationship Id="rId38" Type="http://schemas.openxmlformats.org/officeDocument/2006/relationships/image" Target="../media/image1.png"/><Relationship Id="rId37" Type="http://schemas.openxmlformats.org/officeDocument/2006/relationships/tags" Target="../tags/tag99.xml"/><Relationship Id="rId36" Type="http://schemas.openxmlformats.org/officeDocument/2006/relationships/tags" Target="../tags/tag98.xml"/><Relationship Id="rId35" Type="http://schemas.openxmlformats.org/officeDocument/2006/relationships/tags" Target="../tags/tag97.xml"/><Relationship Id="rId34" Type="http://schemas.openxmlformats.org/officeDocument/2006/relationships/tags" Target="../tags/tag96.xml"/><Relationship Id="rId33" Type="http://schemas.openxmlformats.org/officeDocument/2006/relationships/tags" Target="../tags/tag95.xml"/><Relationship Id="rId32" Type="http://schemas.openxmlformats.org/officeDocument/2006/relationships/tags" Target="../tags/tag94.xml"/><Relationship Id="rId31" Type="http://schemas.openxmlformats.org/officeDocument/2006/relationships/tags" Target="../tags/tag93.xml"/><Relationship Id="rId30" Type="http://schemas.openxmlformats.org/officeDocument/2006/relationships/tags" Target="../tags/tag92.xml"/><Relationship Id="rId3" Type="http://schemas.openxmlformats.org/officeDocument/2006/relationships/tags" Target="../tags/tag65.xml"/><Relationship Id="rId29" Type="http://schemas.openxmlformats.org/officeDocument/2006/relationships/tags" Target="../tags/tag91.xml"/><Relationship Id="rId28" Type="http://schemas.openxmlformats.org/officeDocument/2006/relationships/tags" Target="../tags/tag90.xml"/><Relationship Id="rId27" Type="http://schemas.openxmlformats.org/officeDocument/2006/relationships/tags" Target="../tags/tag89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svg"/><Relationship Id="rId8" Type="http://schemas.openxmlformats.org/officeDocument/2006/relationships/image" Target="../media/image5.png"/><Relationship Id="rId7" Type="http://schemas.openxmlformats.org/officeDocument/2006/relationships/tags" Target="../tags/tag109.xml"/><Relationship Id="rId6" Type="http://schemas.openxmlformats.org/officeDocument/2006/relationships/image" Target="../media/image4.svg"/><Relationship Id="rId55" Type="http://schemas.openxmlformats.org/officeDocument/2006/relationships/slideLayout" Target="../slideLayouts/slideLayout2.xml"/><Relationship Id="rId54" Type="http://schemas.openxmlformats.org/officeDocument/2006/relationships/tags" Target="../tags/tag137.xml"/><Relationship Id="rId53" Type="http://schemas.openxmlformats.org/officeDocument/2006/relationships/tags" Target="../tags/tag136.xml"/><Relationship Id="rId52" Type="http://schemas.openxmlformats.org/officeDocument/2006/relationships/tags" Target="../tags/tag135.xml"/><Relationship Id="rId51" Type="http://schemas.openxmlformats.org/officeDocument/2006/relationships/tags" Target="../tags/tag134.xml"/><Relationship Id="rId50" Type="http://schemas.openxmlformats.org/officeDocument/2006/relationships/tags" Target="../tags/tag133.xml"/><Relationship Id="rId5" Type="http://schemas.openxmlformats.org/officeDocument/2006/relationships/image" Target="../media/image3.png"/><Relationship Id="rId49" Type="http://schemas.openxmlformats.org/officeDocument/2006/relationships/tags" Target="../tags/tag132.xml"/><Relationship Id="rId48" Type="http://schemas.openxmlformats.org/officeDocument/2006/relationships/image" Target="../media/image23.png"/><Relationship Id="rId47" Type="http://schemas.openxmlformats.org/officeDocument/2006/relationships/tags" Target="../tags/tag131.xml"/><Relationship Id="rId46" Type="http://schemas.openxmlformats.org/officeDocument/2006/relationships/image" Target="../media/image22.png"/><Relationship Id="rId45" Type="http://schemas.openxmlformats.org/officeDocument/2006/relationships/tags" Target="../tags/tag130.xml"/><Relationship Id="rId44" Type="http://schemas.openxmlformats.org/officeDocument/2006/relationships/image" Target="../media/image21.png"/><Relationship Id="rId43" Type="http://schemas.openxmlformats.org/officeDocument/2006/relationships/tags" Target="../tags/tag129.xml"/><Relationship Id="rId42" Type="http://schemas.openxmlformats.org/officeDocument/2006/relationships/tags" Target="../tags/tag128.xml"/><Relationship Id="rId41" Type="http://schemas.openxmlformats.org/officeDocument/2006/relationships/tags" Target="../tags/tag127.xml"/><Relationship Id="rId40" Type="http://schemas.openxmlformats.org/officeDocument/2006/relationships/tags" Target="../tags/tag126.xml"/><Relationship Id="rId4" Type="http://schemas.openxmlformats.org/officeDocument/2006/relationships/tags" Target="../tags/tag108.xml"/><Relationship Id="rId39" Type="http://schemas.openxmlformats.org/officeDocument/2006/relationships/tags" Target="../tags/tag125.xml"/><Relationship Id="rId38" Type="http://schemas.openxmlformats.org/officeDocument/2006/relationships/tags" Target="../tags/tag124.xml"/><Relationship Id="rId37" Type="http://schemas.openxmlformats.org/officeDocument/2006/relationships/tags" Target="../tags/tag123.xml"/><Relationship Id="rId36" Type="http://schemas.openxmlformats.org/officeDocument/2006/relationships/tags" Target="../tags/tag122.xml"/><Relationship Id="rId35" Type="http://schemas.openxmlformats.org/officeDocument/2006/relationships/tags" Target="../tags/tag121.xml"/><Relationship Id="rId34" Type="http://schemas.openxmlformats.org/officeDocument/2006/relationships/tags" Target="../tags/tag120.xml"/><Relationship Id="rId33" Type="http://schemas.openxmlformats.org/officeDocument/2006/relationships/tags" Target="../tags/tag119.xml"/><Relationship Id="rId32" Type="http://schemas.openxmlformats.org/officeDocument/2006/relationships/tags" Target="../tags/tag118.xml"/><Relationship Id="rId31" Type="http://schemas.openxmlformats.org/officeDocument/2006/relationships/tags" Target="../tags/tag117.xml"/><Relationship Id="rId30" Type="http://schemas.openxmlformats.org/officeDocument/2006/relationships/image" Target="../media/image20.svg"/><Relationship Id="rId3" Type="http://schemas.openxmlformats.org/officeDocument/2006/relationships/image" Target="../media/image2.svg"/><Relationship Id="rId29" Type="http://schemas.openxmlformats.org/officeDocument/2006/relationships/image" Target="../media/image19.png"/><Relationship Id="rId28" Type="http://schemas.openxmlformats.org/officeDocument/2006/relationships/tags" Target="../tags/tag116.xml"/><Relationship Id="rId27" Type="http://schemas.openxmlformats.org/officeDocument/2006/relationships/image" Target="../media/image18.svg"/><Relationship Id="rId26" Type="http://schemas.openxmlformats.org/officeDocument/2006/relationships/image" Target="../media/image17.png"/><Relationship Id="rId25" Type="http://schemas.openxmlformats.org/officeDocument/2006/relationships/tags" Target="../tags/tag115.xml"/><Relationship Id="rId24" Type="http://schemas.openxmlformats.org/officeDocument/2006/relationships/image" Target="../media/image16.svg"/><Relationship Id="rId23" Type="http://schemas.openxmlformats.org/officeDocument/2006/relationships/image" Target="../media/image15.png"/><Relationship Id="rId22" Type="http://schemas.openxmlformats.org/officeDocument/2006/relationships/tags" Target="../tags/tag114.xml"/><Relationship Id="rId21" Type="http://schemas.openxmlformats.org/officeDocument/2006/relationships/image" Target="../media/image14.svg"/><Relationship Id="rId20" Type="http://schemas.openxmlformats.org/officeDocument/2006/relationships/image" Target="../media/image13.png"/><Relationship Id="rId2" Type="http://schemas.openxmlformats.org/officeDocument/2006/relationships/image" Target="../media/image1.png"/><Relationship Id="rId19" Type="http://schemas.openxmlformats.org/officeDocument/2006/relationships/tags" Target="../tags/tag113.xml"/><Relationship Id="rId18" Type="http://schemas.openxmlformats.org/officeDocument/2006/relationships/image" Target="../media/image12.svg"/><Relationship Id="rId17" Type="http://schemas.openxmlformats.org/officeDocument/2006/relationships/image" Target="../media/image11.png"/><Relationship Id="rId16" Type="http://schemas.openxmlformats.org/officeDocument/2006/relationships/tags" Target="../tags/tag112.xml"/><Relationship Id="rId15" Type="http://schemas.openxmlformats.org/officeDocument/2006/relationships/image" Target="../media/image10.svg"/><Relationship Id="rId14" Type="http://schemas.openxmlformats.org/officeDocument/2006/relationships/image" Target="../media/image9.png"/><Relationship Id="rId13" Type="http://schemas.openxmlformats.org/officeDocument/2006/relationships/tags" Target="../tags/tag111.xml"/><Relationship Id="rId12" Type="http://schemas.openxmlformats.org/officeDocument/2006/relationships/image" Target="../media/image8.svg"/><Relationship Id="rId11" Type="http://schemas.openxmlformats.org/officeDocument/2006/relationships/image" Target="../media/image7.png"/><Relationship Id="rId10" Type="http://schemas.openxmlformats.org/officeDocument/2006/relationships/tags" Target="../tags/tag110.xml"/><Relationship Id="rId1" Type="http://schemas.openxmlformats.org/officeDocument/2006/relationships/tags" Target="../tags/tag1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383540" y="1195070"/>
            <a:ext cx="1691005" cy="1113155"/>
            <a:chOff x="0" y="0"/>
            <a:chExt cx="1971408" cy="1651001"/>
          </a:xfrm>
        </p:grpSpPr>
        <p:sp>
          <p:nvSpPr>
            <p:cNvPr id="98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1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99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2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00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3"/>
              </p:custDataLst>
            </p:nvPr>
          </p:nvSpPr>
          <p:spPr>
            <a:xfrm>
              <a:off x="87553" y="746931"/>
              <a:ext cx="1858719" cy="878669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6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PKX</a:t>
              </a:r>
              <a:endParaRPr lang="en-US" altLang="zh-CN" sz="1600" kern="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北京大兴国际机场</a:t>
              </a:r>
              <a:endParaRPr lang="zh-CN" altLang="en-US" sz="1000" kern="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Times New Roman" panose="02020603050405020304"/>
              </a:endParaRPr>
            </a:p>
          </p:txBody>
        </p:sp>
      </p:grpSp>
      <p:grpSp>
        <p:nvGrpSpPr>
          <p:cNvPr id="4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458470" y="4658360"/>
            <a:ext cx="1701165" cy="1373505"/>
            <a:chOff x="0" y="0"/>
            <a:chExt cx="1971408" cy="1651001"/>
          </a:xfrm>
        </p:grpSpPr>
        <p:sp>
          <p:nvSpPr>
            <p:cNvPr id="5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6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5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7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6"/>
              </p:custDataLst>
            </p:nvPr>
          </p:nvSpPr>
          <p:spPr>
            <a:xfrm>
              <a:off x="4769" y="746771"/>
              <a:ext cx="1941842" cy="878759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6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PEK T2 or T3</a:t>
              </a:r>
              <a:endParaRPr lang="en-US" altLang="zh-CN" sz="1600" kern="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北京首都国际机场</a:t>
              </a:r>
              <a:endParaRPr lang="zh-CN" altLang="en-US" sz="1000" kern="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（</a:t>
              </a:r>
              <a:r>
                <a:rPr lang="en-US" altLang="zh-CN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T2</a:t>
              </a:r>
              <a:r>
                <a:rPr lang="zh-CN" altLang="en-US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或</a:t>
              </a:r>
              <a:r>
                <a:rPr lang="en-US" altLang="zh-CN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T3</a:t>
              </a:r>
              <a:r>
                <a:rPr lang="zh-CN" altLang="en-US" sz="1000" kern="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Times New Roman" panose="02020603050405020304"/>
                </a:rPr>
                <a:t>航站楼）</a:t>
              </a:r>
              <a:endParaRPr lang="zh-CN" altLang="en-US" sz="1000" kern="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Times New Roman" panose="02020603050405020304"/>
              </a:endParaRPr>
            </a:p>
          </p:txBody>
        </p:sp>
      </p:grpSp>
      <p:grpSp>
        <p:nvGrpSpPr>
          <p:cNvPr id="8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2999740" y="2825750"/>
            <a:ext cx="1375410" cy="1119505"/>
            <a:chOff x="0" y="0"/>
            <a:chExt cx="1971408" cy="1651001"/>
          </a:xfrm>
        </p:grpSpPr>
        <p:sp>
          <p:nvSpPr>
            <p:cNvPr id="9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0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8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1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9"/>
              </p:custDataLst>
            </p:nvPr>
          </p:nvSpPr>
          <p:spPr>
            <a:xfrm>
              <a:off x="87553" y="746931"/>
              <a:ext cx="1858719" cy="878669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2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Beijing South Railway Station</a:t>
              </a:r>
              <a:endParaRPr lang="en-US" altLang="zh-CN" sz="12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北京南站</a:t>
              </a:r>
              <a:endParaRPr lang="zh-CN" altLang="en-US" sz="10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</p:txBody>
        </p:sp>
      </p:grpSp>
      <p:grpSp>
        <p:nvGrpSpPr>
          <p:cNvPr id="12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5958840" y="4861560"/>
            <a:ext cx="1906905" cy="1188720"/>
            <a:chOff x="0" y="0"/>
            <a:chExt cx="1971408" cy="1651001"/>
          </a:xfrm>
        </p:grpSpPr>
        <p:sp>
          <p:nvSpPr>
            <p:cNvPr id="13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10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4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11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5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12"/>
              </p:custDataLst>
            </p:nvPr>
          </p:nvSpPr>
          <p:spPr>
            <a:xfrm>
              <a:off x="87553" y="746931"/>
              <a:ext cx="1858719" cy="878669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6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TSN</a:t>
              </a:r>
              <a:endParaRPr lang="en-US" altLang="zh-CN" sz="16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天津滨海国际机场</a:t>
              </a:r>
              <a:endParaRPr lang="zh-CN" altLang="en-US" sz="10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</p:txBody>
        </p:sp>
      </p:grpSp>
      <p:grpSp>
        <p:nvGrpSpPr>
          <p:cNvPr id="16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9841230" y="2758440"/>
            <a:ext cx="1787525" cy="1188085"/>
            <a:chOff x="0" y="0"/>
            <a:chExt cx="2055032" cy="1651001"/>
          </a:xfrm>
        </p:grpSpPr>
        <p:sp>
          <p:nvSpPr>
            <p:cNvPr id="17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13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8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14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19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15"/>
              </p:custDataLst>
            </p:nvPr>
          </p:nvSpPr>
          <p:spPr>
            <a:xfrm>
              <a:off x="87151" y="746578"/>
              <a:ext cx="1967881" cy="878950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2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The St. Regis Tianjin</a:t>
              </a:r>
              <a:endParaRPr lang="en-US" altLang="zh-CN" sz="12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天津瑞吉金融街酒店</a:t>
              </a:r>
              <a:endParaRPr lang="zh-CN" altLang="en-US" sz="10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</p:txBody>
        </p:sp>
      </p:grpSp>
      <p:grpSp>
        <p:nvGrpSpPr>
          <p:cNvPr id="20" name="组合 4" descr="KSO_WM_TAG_VERSION=1.0&amp;KSO_WM_BEAUTIFY_FLAG=#wm#&amp;KSO_WM_UNIT_TYPE=i&amp;KSO_WM_UNIT_ID=wpsdiag20160923_1*i*1&amp;KSO_WM_TEMPLATE_CATEGORY=wpsdiag&amp;KSO_WM_TEMPLATE_INDEX=20160923"/>
          <p:cNvGrpSpPr/>
          <p:nvPr/>
        </p:nvGrpSpPr>
        <p:grpSpPr>
          <a:xfrm>
            <a:off x="5975350" y="2918460"/>
            <a:ext cx="1375200" cy="1119600"/>
            <a:chOff x="0" y="0"/>
            <a:chExt cx="1971408" cy="1651001"/>
          </a:xfrm>
        </p:grpSpPr>
        <p:sp>
          <p:nvSpPr>
            <p:cNvPr id="21" name="任意多边形 1" descr="KSO_WM_UNIT_INDEX=1_1&amp;KSO_WM_UNIT_TYPE=l_i&amp;KSO_WM_UNIT_ID=wpsdiag20160923_1*l_i*1_1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5&amp;KSO_WM_UNIT_FILL_BACK_SCHEMECOLOR_INDEX=0"/>
            <p:cNvSpPr/>
            <p:nvPr>
              <p:custDataLst>
                <p:tags r:id="rId16"/>
              </p:custDataLst>
            </p:nvPr>
          </p:nvSpPr>
          <p:spPr bwMode="auto">
            <a:xfrm>
              <a:off x="0" y="0"/>
              <a:ext cx="1946275" cy="1625601"/>
            </a:xfrm>
            <a:custGeom>
              <a:avLst/>
              <a:gdLst>
                <a:gd name="connsiteX0" fmla="*/ 481437 w 1946275"/>
                <a:gd name="connsiteY0" fmla="*/ 1465536 h 1625601"/>
                <a:gd name="connsiteX1" fmla="*/ 487586 w 1946275"/>
                <a:gd name="connsiteY1" fmla="*/ 1465719 h 1625601"/>
                <a:gd name="connsiteX2" fmla="*/ 486307 w 1946275"/>
                <a:gd name="connsiteY2" fmla="*/ 1465719 h 1625601"/>
                <a:gd name="connsiteX3" fmla="*/ 191907 w 1946275"/>
                <a:gd name="connsiteY3" fmla="*/ 1457871 h 1625601"/>
                <a:gd name="connsiteX4" fmla="*/ 247607 w 1946275"/>
                <a:gd name="connsiteY4" fmla="*/ 1459230 h 1625601"/>
                <a:gd name="connsiteX5" fmla="*/ 428795 w 1946275"/>
                <a:gd name="connsiteY5" fmla="*/ 1463040 h 1625601"/>
                <a:gd name="connsiteX6" fmla="*/ 472034 w 1946275"/>
                <a:gd name="connsiteY6" fmla="*/ 1465183 h 1625601"/>
                <a:gd name="connsiteX7" fmla="*/ 481437 w 1946275"/>
                <a:gd name="connsiteY7" fmla="*/ 1465536 h 1625601"/>
                <a:gd name="connsiteX8" fmla="*/ 469563 w 1946275"/>
                <a:gd name="connsiteY8" fmla="*/ 1465183 h 1625601"/>
                <a:gd name="connsiteX9" fmla="*/ 383616 w 1946275"/>
                <a:gd name="connsiteY9" fmla="*/ 1463040 h 1625601"/>
                <a:gd name="connsiteX10" fmla="*/ 225488 w 1946275"/>
                <a:gd name="connsiteY10" fmla="*/ 1459230 h 1625601"/>
                <a:gd name="connsiteX11" fmla="*/ 15280 w 1946275"/>
                <a:gd name="connsiteY11" fmla="*/ 1374175 h 1625601"/>
                <a:gd name="connsiteX12" fmla="*/ 15058 w 1946275"/>
                <a:gd name="connsiteY12" fmla="*/ 1387812 h 1625601"/>
                <a:gd name="connsiteX13" fmla="*/ 15334 w 1946275"/>
                <a:gd name="connsiteY13" fmla="*/ 1396572 h 1625601"/>
                <a:gd name="connsiteX14" fmla="*/ 182607 w 1946275"/>
                <a:gd name="connsiteY14" fmla="*/ 914934 h 1625601"/>
                <a:gd name="connsiteX15" fmla="*/ 177371 w 1946275"/>
                <a:gd name="connsiteY15" fmla="*/ 916385 h 1625601"/>
                <a:gd name="connsiteX16" fmla="*/ 173883 w 1946275"/>
                <a:gd name="connsiteY16" fmla="*/ 916385 h 1625601"/>
                <a:gd name="connsiteX17" fmla="*/ 176901 w 1946275"/>
                <a:gd name="connsiteY17" fmla="*/ 915492 h 1625601"/>
                <a:gd name="connsiteX18" fmla="*/ 182607 w 1946275"/>
                <a:gd name="connsiteY18" fmla="*/ 914934 h 1625601"/>
                <a:gd name="connsiteX19" fmla="*/ 1830701 w 1946275"/>
                <a:gd name="connsiteY19" fmla="*/ 858668 h 1625601"/>
                <a:gd name="connsiteX20" fmla="*/ 1840754 w 1946275"/>
                <a:gd name="connsiteY20" fmla="*/ 859434 h 1625601"/>
                <a:gd name="connsiteX21" fmla="*/ 1845108 w 1946275"/>
                <a:gd name="connsiteY21" fmla="*/ 860670 h 1625601"/>
                <a:gd name="connsiteX22" fmla="*/ 1838032 w 1946275"/>
                <a:gd name="connsiteY22" fmla="*/ 859964 h 1625601"/>
                <a:gd name="connsiteX23" fmla="*/ 1830701 w 1946275"/>
                <a:gd name="connsiteY23" fmla="*/ 858668 h 1625601"/>
                <a:gd name="connsiteX24" fmla="*/ 101185 w 1946275"/>
                <a:gd name="connsiteY24" fmla="*/ 780313 h 1625601"/>
                <a:gd name="connsiteX25" fmla="*/ 93644 w 1946275"/>
                <a:gd name="connsiteY25" fmla="*/ 784375 h 1625601"/>
                <a:gd name="connsiteX26" fmla="*/ 87526 w 1946275"/>
                <a:gd name="connsiteY26" fmla="*/ 789985 h 1625601"/>
                <a:gd name="connsiteX27" fmla="*/ 1202371 w 1946275"/>
                <a:gd name="connsiteY27" fmla="*/ 731945 h 1625601"/>
                <a:gd name="connsiteX28" fmla="*/ 1190955 w 1946275"/>
                <a:gd name="connsiteY28" fmla="*/ 732938 h 1625601"/>
                <a:gd name="connsiteX29" fmla="*/ 1000995 w 1946275"/>
                <a:gd name="connsiteY29" fmla="*/ 742369 h 1625601"/>
                <a:gd name="connsiteX30" fmla="*/ 496943 w 1946275"/>
                <a:gd name="connsiteY30" fmla="*/ 749914 h 1625601"/>
                <a:gd name="connsiteX31" fmla="*/ 380334 w 1946275"/>
                <a:gd name="connsiteY31" fmla="*/ 749914 h 1625601"/>
                <a:gd name="connsiteX32" fmla="*/ 196016 w 1946275"/>
                <a:gd name="connsiteY32" fmla="*/ 757458 h 1625601"/>
                <a:gd name="connsiteX33" fmla="*/ 53076 w 1946275"/>
                <a:gd name="connsiteY33" fmla="*/ 847993 h 1625601"/>
                <a:gd name="connsiteX34" fmla="*/ 37912 w 1946275"/>
                <a:gd name="connsiteY34" fmla="*/ 900864 h 1625601"/>
                <a:gd name="connsiteX35" fmla="*/ 36810 w 1946275"/>
                <a:gd name="connsiteY35" fmla="*/ 916385 h 1625601"/>
                <a:gd name="connsiteX36" fmla="*/ 87006 w 1946275"/>
                <a:gd name="connsiteY36" fmla="*/ 916385 h 1625601"/>
                <a:gd name="connsiteX37" fmla="*/ 142072 w 1946275"/>
                <a:gd name="connsiteY37" fmla="*/ 916385 h 1625601"/>
                <a:gd name="connsiteX38" fmla="*/ 173883 w 1946275"/>
                <a:gd name="connsiteY38" fmla="*/ 916385 h 1625601"/>
                <a:gd name="connsiteX39" fmla="*/ 170488 w 1946275"/>
                <a:gd name="connsiteY39" fmla="*/ 917390 h 1625601"/>
                <a:gd name="connsiteX40" fmla="*/ 173606 w 1946275"/>
                <a:gd name="connsiteY40" fmla="*/ 919957 h 1625601"/>
                <a:gd name="connsiteX41" fmla="*/ 248911 w 1946275"/>
                <a:gd name="connsiteY41" fmla="*/ 923529 h 1625601"/>
                <a:gd name="connsiteX42" fmla="*/ 263972 w 1946275"/>
                <a:gd name="connsiteY42" fmla="*/ 927101 h 1625601"/>
                <a:gd name="connsiteX43" fmla="*/ 211258 w 1946275"/>
                <a:gd name="connsiteY43" fmla="*/ 927101 h 1625601"/>
                <a:gd name="connsiteX44" fmla="*/ 200139 w 1946275"/>
                <a:gd name="connsiteY44" fmla="*/ 927101 h 1625601"/>
                <a:gd name="connsiteX45" fmla="*/ 196197 w 1946275"/>
                <a:gd name="connsiteY45" fmla="*/ 927101 h 1625601"/>
                <a:gd name="connsiteX46" fmla="*/ 66893 w 1946275"/>
                <a:gd name="connsiteY46" fmla="*/ 923929 h 1625601"/>
                <a:gd name="connsiteX47" fmla="*/ 36215 w 1946275"/>
                <a:gd name="connsiteY47" fmla="*/ 924754 h 1625601"/>
                <a:gd name="connsiteX48" fmla="*/ 33328 w 1946275"/>
                <a:gd name="connsiteY48" fmla="*/ 965405 h 1625601"/>
                <a:gd name="connsiteX49" fmla="*/ 30507 w 1946275"/>
                <a:gd name="connsiteY49" fmla="*/ 1108280 h 1625601"/>
                <a:gd name="connsiteX50" fmla="*/ 25511 w 1946275"/>
                <a:gd name="connsiteY50" fmla="*/ 1199993 h 1625601"/>
                <a:gd name="connsiteX51" fmla="*/ 23007 w 1946275"/>
                <a:gd name="connsiteY51" fmla="*/ 1270000 h 1625601"/>
                <a:gd name="connsiteX52" fmla="*/ 28574 w 1946275"/>
                <a:gd name="connsiteY52" fmla="*/ 1270000 h 1625601"/>
                <a:gd name="connsiteX53" fmla="*/ 82981 w 1946275"/>
                <a:gd name="connsiteY53" fmla="*/ 1270000 h 1625601"/>
                <a:gd name="connsiteX54" fmla="*/ 90486 w 1946275"/>
                <a:gd name="connsiteY54" fmla="*/ 1281642 h 1625601"/>
                <a:gd name="connsiteX55" fmla="*/ 188045 w 1946275"/>
                <a:gd name="connsiteY55" fmla="*/ 1285522 h 1625601"/>
                <a:gd name="connsiteX56" fmla="*/ 188045 w 1946275"/>
                <a:gd name="connsiteY56" fmla="*/ 1293283 h 1625601"/>
                <a:gd name="connsiteX57" fmla="*/ 161134 w 1946275"/>
                <a:gd name="connsiteY57" fmla="*/ 1298195 h 1625601"/>
                <a:gd name="connsiteX58" fmla="*/ 164157 w 1946275"/>
                <a:gd name="connsiteY58" fmla="*/ 1297486 h 1625601"/>
                <a:gd name="connsiteX59" fmla="*/ 167759 w 1946275"/>
                <a:gd name="connsiteY59" fmla="*/ 1297710 h 1625601"/>
                <a:gd name="connsiteX60" fmla="*/ 165531 w 1946275"/>
                <a:gd name="connsiteY60" fmla="*/ 1297164 h 1625601"/>
                <a:gd name="connsiteX61" fmla="*/ 164157 w 1946275"/>
                <a:gd name="connsiteY61" fmla="*/ 1297486 h 1625601"/>
                <a:gd name="connsiteX62" fmla="*/ 135513 w 1946275"/>
                <a:gd name="connsiteY62" fmla="*/ 1295709 h 1625601"/>
                <a:gd name="connsiteX63" fmla="*/ 105495 w 1946275"/>
                <a:gd name="connsiteY63" fmla="*/ 1297164 h 1625601"/>
                <a:gd name="connsiteX64" fmla="*/ 55895 w 1946275"/>
                <a:gd name="connsiteY64" fmla="*/ 1293344 h 1625601"/>
                <a:gd name="connsiteX65" fmla="*/ 22174 w 1946275"/>
                <a:gd name="connsiteY65" fmla="*/ 1293294 h 1625601"/>
                <a:gd name="connsiteX66" fmla="*/ 21573 w 1946275"/>
                <a:gd name="connsiteY66" fmla="*/ 1310097 h 1625601"/>
                <a:gd name="connsiteX67" fmla="*/ 18340 w 1946275"/>
                <a:gd name="connsiteY67" fmla="*/ 1411712 h 1625601"/>
                <a:gd name="connsiteX68" fmla="*/ 16995 w 1946275"/>
                <a:gd name="connsiteY68" fmla="*/ 1447805 h 1625601"/>
                <a:gd name="connsiteX69" fmla="*/ 20343 w 1946275"/>
                <a:gd name="connsiteY69" fmla="*/ 1447808 h 1625601"/>
                <a:gd name="connsiteX70" fmla="*/ 266902 w 1946275"/>
                <a:gd name="connsiteY70" fmla="*/ 1451610 h 1625601"/>
                <a:gd name="connsiteX71" fmla="*/ 167197 w 1946275"/>
                <a:gd name="connsiteY71" fmla="*/ 1456871 h 1625601"/>
                <a:gd name="connsiteX72" fmla="*/ 191907 w 1946275"/>
                <a:gd name="connsiteY72" fmla="*/ 1457871 h 1625601"/>
                <a:gd name="connsiteX73" fmla="*/ 140247 w 1946275"/>
                <a:gd name="connsiteY73" fmla="*/ 1456611 h 1625601"/>
                <a:gd name="connsiteX74" fmla="*/ 63595 w 1946275"/>
                <a:gd name="connsiteY74" fmla="*/ 1455420 h 1625601"/>
                <a:gd name="connsiteX75" fmla="*/ 25181 w 1946275"/>
                <a:gd name="connsiteY75" fmla="*/ 1456015 h 1625601"/>
                <a:gd name="connsiteX76" fmla="*/ 17229 w 1946275"/>
                <a:gd name="connsiteY76" fmla="*/ 1456721 h 1625601"/>
                <a:gd name="connsiteX77" fmla="*/ 17882 w 1946275"/>
                <a:gd name="connsiteY77" fmla="*/ 1477455 h 1625601"/>
                <a:gd name="connsiteX78" fmla="*/ 26352 w 1946275"/>
                <a:gd name="connsiteY78" fmla="*/ 1538789 h 1625601"/>
                <a:gd name="connsiteX79" fmla="*/ 48939 w 1946275"/>
                <a:gd name="connsiteY79" fmla="*/ 1568985 h 1625601"/>
                <a:gd name="connsiteX80" fmla="*/ 97879 w 1946275"/>
                <a:gd name="connsiteY80" fmla="*/ 1587857 h 1625601"/>
                <a:gd name="connsiteX81" fmla="*/ 319987 w 1946275"/>
                <a:gd name="connsiteY81" fmla="*/ 1602955 h 1625601"/>
                <a:gd name="connsiteX82" fmla="*/ 521862 w 1946275"/>
                <a:gd name="connsiteY82" fmla="*/ 1600124 h 1625601"/>
                <a:gd name="connsiteX83" fmla="*/ 555677 w 1946275"/>
                <a:gd name="connsiteY83" fmla="*/ 1599181 h 1625601"/>
                <a:gd name="connsiteX84" fmla="*/ 620458 w 1946275"/>
                <a:gd name="connsiteY84" fmla="*/ 1594516 h 1625601"/>
                <a:gd name="connsiteX85" fmla="*/ 1065351 w 1946275"/>
                <a:gd name="connsiteY85" fmla="*/ 1582979 h 1625601"/>
                <a:gd name="connsiteX86" fmla="*/ 1178366 w 1946275"/>
                <a:gd name="connsiteY86" fmla="*/ 1582979 h 1625601"/>
                <a:gd name="connsiteX87" fmla="*/ 1366724 w 1946275"/>
                <a:gd name="connsiteY87" fmla="*/ 1590513 h 1625601"/>
                <a:gd name="connsiteX88" fmla="*/ 1509876 w 1946275"/>
                <a:gd name="connsiteY88" fmla="*/ 1598047 h 1625601"/>
                <a:gd name="connsiteX89" fmla="*/ 1637960 w 1946275"/>
                <a:gd name="connsiteY89" fmla="*/ 1601814 h 1625601"/>
                <a:gd name="connsiteX90" fmla="*/ 1796181 w 1946275"/>
                <a:gd name="connsiteY90" fmla="*/ 1601814 h 1625601"/>
                <a:gd name="connsiteX91" fmla="*/ 1901073 w 1946275"/>
                <a:gd name="connsiteY91" fmla="*/ 1544072 h 1625601"/>
                <a:gd name="connsiteX92" fmla="*/ 1903834 w 1946275"/>
                <a:gd name="connsiteY92" fmla="*/ 1532986 h 1625601"/>
                <a:gd name="connsiteX93" fmla="*/ 1877730 w 1946275"/>
                <a:gd name="connsiteY93" fmla="*/ 1530291 h 1625601"/>
                <a:gd name="connsiteX94" fmla="*/ 1683146 w 1946275"/>
                <a:gd name="connsiteY94" fmla="*/ 1535113 h 1625601"/>
                <a:gd name="connsiteX95" fmla="*/ 1660524 w 1946275"/>
                <a:gd name="connsiteY95" fmla="*/ 1531303 h 1625601"/>
                <a:gd name="connsiteX96" fmla="*/ 1592658 w 1946275"/>
                <a:gd name="connsiteY96" fmla="*/ 1531303 h 1625601"/>
                <a:gd name="connsiteX97" fmla="*/ 1611510 w 1946275"/>
                <a:gd name="connsiteY97" fmla="*/ 1527493 h 1625601"/>
                <a:gd name="connsiteX98" fmla="*/ 1709539 w 1946275"/>
                <a:gd name="connsiteY98" fmla="*/ 1523683 h 1625601"/>
                <a:gd name="connsiteX99" fmla="*/ 1699995 w 1946275"/>
                <a:gd name="connsiteY99" fmla="*/ 1518861 h 1625601"/>
                <a:gd name="connsiteX100" fmla="*/ 1705768 w 1946275"/>
                <a:gd name="connsiteY100" fmla="*/ 1519873 h 1625601"/>
                <a:gd name="connsiteX101" fmla="*/ 1822648 w 1946275"/>
                <a:gd name="connsiteY101" fmla="*/ 1519873 h 1625601"/>
                <a:gd name="connsiteX102" fmla="*/ 1899940 w 1946275"/>
                <a:gd name="connsiteY102" fmla="*/ 1519873 h 1625601"/>
                <a:gd name="connsiteX103" fmla="*/ 1907100 w 1946275"/>
                <a:gd name="connsiteY103" fmla="*/ 1519873 h 1625601"/>
                <a:gd name="connsiteX104" fmla="*/ 1912963 w 1946275"/>
                <a:gd name="connsiteY104" fmla="*/ 1496336 h 1625601"/>
                <a:gd name="connsiteX105" fmla="*/ 1920497 w 1946275"/>
                <a:gd name="connsiteY105" fmla="*/ 1387090 h 1625601"/>
                <a:gd name="connsiteX106" fmla="*/ 1916730 w 1946275"/>
                <a:gd name="connsiteY106" fmla="*/ 1119626 h 1625601"/>
                <a:gd name="connsiteX107" fmla="*/ 1919333 w 1946275"/>
                <a:gd name="connsiteY107" fmla="*/ 1085717 h 1625601"/>
                <a:gd name="connsiteX108" fmla="*/ 1893394 w 1946275"/>
                <a:gd name="connsiteY108" fmla="*/ 1085374 h 1625601"/>
                <a:gd name="connsiteX109" fmla="*/ 1836737 w 1946275"/>
                <a:gd name="connsiteY109" fmla="*/ 1082040 h 1625601"/>
                <a:gd name="connsiteX110" fmla="*/ 1855623 w 1946275"/>
                <a:gd name="connsiteY110" fmla="*/ 1074420 h 1625601"/>
                <a:gd name="connsiteX111" fmla="*/ 1791411 w 1946275"/>
                <a:gd name="connsiteY111" fmla="*/ 1070610 h 1625601"/>
                <a:gd name="connsiteX112" fmla="*/ 1772525 w 1946275"/>
                <a:gd name="connsiteY112" fmla="*/ 1066800 h 1625601"/>
                <a:gd name="connsiteX113" fmla="*/ 1919834 w 1946275"/>
                <a:gd name="connsiteY113" fmla="*/ 1078230 h 1625601"/>
                <a:gd name="connsiteX114" fmla="*/ 1919909 w 1946275"/>
                <a:gd name="connsiteY114" fmla="*/ 1078224 h 1625601"/>
                <a:gd name="connsiteX115" fmla="*/ 1921262 w 1946275"/>
                <a:gd name="connsiteY115" fmla="*/ 1060588 h 1625601"/>
                <a:gd name="connsiteX116" fmla="*/ 1925956 w 1946275"/>
                <a:gd name="connsiteY116" fmla="*/ 1014823 h 1625601"/>
                <a:gd name="connsiteX117" fmla="*/ 1930315 w 1946275"/>
                <a:gd name="connsiteY117" fmla="*/ 977039 h 1625601"/>
                <a:gd name="connsiteX118" fmla="*/ 1931217 w 1946275"/>
                <a:gd name="connsiteY118" fmla="*/ 938655 h 1625601"/>
                <a:gd name="connsiteX119" fmla="*/ 1928864 w 1946275"/>
                <a:gd name="connsiteY119" fmla="*/ 887228 h 1625601"/>
                <a:gd name="connsiteX120" fmla="*/ 1928695 w 1946275"/>
                <a:gd name="connsiteY120" fmla="*/ 885826 h 1625601"/>
                <a:gd name="connsiteX121" fmla="*/ 1914393 w 1946275"/>
                <a:gd name="connsiteY121" fmla="*/ 885826 h 1625601"/>
                <a:gd name="connsiteX122" fmla="*/ 1859636 w 1946275"/>
                <a:gd name="connsiteY122" fmla="*/ 885826 h 1625601"/>
                <a:gd name="connsiteX123" fmla="*/ 1855859 w 1946275"/>
                <a:gd name="connsiteY123" fmla="*/ 874515 h 1625601"/>
                <a:gd name="connsiteX124" fmla="*/ 1757675 w 1946275"/>
                <a:gd name="connsiteY124" fmla="*/ 870745 h 1625601"/>
                <a:gd name="connsiteX125" fmla="*/ 1757675 w 1946275"/>
                <a:gd name="connsiteY125" fmla="*/ 863204 h 1625601"/>
                <a:gd name="connsiteX126" fmla="*/ 1757675 w 1946275"/>
                <a:gd name="connsiteY126" fmla="*/ 858491 h 1625601"/>
                <a:gd name="connsiteX127" fmla="*/ 1780333 w 1946275"/>
                <a:gd name="connsiteY127" fmla="*/ 859434 h 1625601"/>
                <a:gd name="connsiteX128" fmla="*/ 1848380 w 1946275"/>
                <a:gd name="connsiteY128" fmla="*/ 861599 h 1625601"/>
                <a:gd name="connsiteX129" fmla="*/ 1845108 w 1946275"/>
                <a:gd name="connsiteY129" fmla="*/ 860670 h 1625601"/>
                <a:gd name="connsiteX130" fmla="*/ 1851611 w 1946275"/>
                <a:gd name="connsiteY130" fmla="*/ 861319 h 1625601"/>
                <a:gd name="connsiteX131" fmla="*/ 1889080 w 1946275"/>
                <a:gd name="connsiteY131" fmla="*/ 863675 h 1625601"/>
                <a:gd name="connsiteX132" fmla="*/ 1925970 w 1946275"/>
                <a:gd name="connsiteY132" fmla="*/ 863224 h 1625601"/>
                <a:gd name="connsiteX133" fmla="*/ 1923688 w 1946275"/>
                <a:gd name="connsiteY133" fmla="*/ 844294 h 1625601"/>
                <a:gd name="connsiteX134" fmla="*/ 1908630 w 1946275"/>
                <a:gd name="connsiteY134" fmla="*/ 817873 h 1625601"/>
                <a:gd name="connsiteX135" fmla="*/ 1870984 w 1946275"/>
                <a:gd name="connsiteY135" fmla="*/ 791452 h 1625601"/>
                <a:gd name="connsiteX136" fmla="*/ 1716637 w 1946275"/>
                <a:gd name="connsiteY136" fmla="*/ 757482 h 1625601"/>
                <a:gd name="connsiteX137" fmla="*/ 1258185 w 1946275"/>
                <a:gd name="connsiteY137" fmla="*/ 732536 h 1625601"/>
                <a:gd name="connsiteX138" fmla="*/ 484353 w 1946275"/>
                <a:gd name="connsiteY138" fmla="*/ 555667 h 1625601"/>
                <a:gd name="connsiteX139" fmla="*/ 481354 w 1946275"/>
                <a:gd name="connsiteY139" fmla="*/ 557472 h 1625601"/>
                <a:gd name="connsiteX140" fmla="*/ 475083 w 1946275"/>
                <a:gd name="connsiteY140" fmla="*/ 563846 h 1625601"/>
                <a:gd name="connsiteX141" fmla="*/ 920312 w 1946275"/>
                <a:gd name="connsiteY141" fmla="*/ 191891 h 1625601"/>
                <a:gd name="connsiteX142" fmla="*/ 895454 w 1946275"/>
                <a:gd name="connsiteY142" fmla="*/ 213713 h 1625601"/>
                <a:gd name="connsiteX143" fmla="*/ 880878 w 1946275"/>
                <a:gd name="connsiteY143" fmla="*/ 237110 h 1625601"/>
                <a:gd name="connsiteX144" fmla="*/ 820573 w 1946275"/>
                <a:gd name="connsiteY144" fmla="*/ 289876 h 1625601"/>
                <a:gd name="connsiteX145" fmla="*/ 774815 w 1946275"/>
                <a:gd name="connsiteY145" fmla="*/ 319617 h 1625601"/>
                <a:gd name="connsiteX146" fmla="*/ 653303 w 1946275"/>
                <a:gd name="connsiteY146" fmla="*/ 426288 h 1625601"/>
                <a:gd name="connsiteX147" fmla="*/ 643425 w 1946275"/>
                <a:gd name="connsiteY147" fmla="*/ 440634 h 1625601"/>
                <a:gd name="connsiteX148" fmla="*/ 571812 w 1946275"/>
                <a:gd name="connsiteY148" fmla="*/ 504707 h 1625601"/>
                <a:gd name="connsiteX149" fmla="*/ 549774 w 1946275"/>
                <a:gd name="connsiteY149" fmla="*/ 517173 h 1625601"/>
                <a:gd name="connsiteX150" fmla="*/ 415727 w 1946275"/>
                <a:gd name="connsiteY150" fmla="*/ 634848 h 1625601"/>
                <a:gd name="connsiteX151" fmla="*/ 398433 w 1946275"/>
                <a:gd name="connsiteY151" fmla="*/ 659234 h 1625601"/>
                <a:gd name="connsiteX152" fmla="*/ 345666 w 1946275"/>
                <a:gd name="connsiteY152" fmla="*/ 710116 h 1625601"/>
                <a:gd name="connsiteX153" fmla="*/ 324814 w 1946275"/>
                <a:gd name="connsiteY153" fmla="*/ 722489 h 1625601"/>
                <a:gd name="connsiteX154" fmla="*/ 468334 w 1946275"/>
                <a:gd name="connsiteY154" fmla="*/ 720740 h 1625601"/>
                <a:gd name="connsiteX155" fmla="*/ 1039017 w 1946275"/>
                <a:gd name="connsiteY155" fmla="*/ 715963 h 1625601"/>
                <a:gd name="connsiteX156" fmla="*/ 1516813 w 1946275"/>
                <a:gd name="connsiteY156" fmla="*/ 724593 h 1625601"/>
                <a:gd name="connsiteX157" fmla="*/ 1629894 w 1946275"/>
                <a:gd name="connsiteY157" fmla="*/ 731838 h 1625601"/>
                <a:gd name="connsiteX158" fmla="*/ 1633536 w 1946275"/>
                <a:gd name="connsiteY158" fmla="*/ 731838 h 1625601"/>
                <a:gd name="connsiteX159" fmla="*/ 1635618 w 1946275"/>
                <a:gd name="connsiteY159" fmla="*/ 732324 h 1625601"/>
                <a:gd name="connsiteX160" fmla="*/ 1667118 w 1946275"/>
                <a:gd name="connsiteY160" fmla="*/ 735498 h 1625601"/>
                <a:gd name="connsiteX161" fmla="*/ 1658225 w 1946275"/>
                <a:gd name="connsiteY161" fmla="*/ 729607 h 1625601"/>
                <a:gd name="connsiteX162" fmla="*/ 1630467 w 1946275"/>
                <a:gd name="connsiteY162" fmla="*/ 704593 h 1625601"/>
                <a:gd name="connsiteX163" fmla="*/ 1594095 w 1946275"/>
                <a:gd name="connsiteY163" fmla="*/ 654071 h 1625601"/>
                <a:gd name="connsiteX164" fmla="*/ 1458600 w 1946275"/>
                <a:gd name="connsiteY164" fmla="*/ 520490 h 1625601"/>
                <a:gd name="connsiteX165" fmla="*/ 1446044 w 1946275"/>
                <a:gd name="connsiteY165" fmla="*/ 512033 h 1625601"/>
                <a:gd name="connsiteX166" fmla="*/ 1318077 w 1946275"/>
                <a:gd name="connsiteY166" fmla="*/ 387436 h 1625601"/>
                <a:gd name="connsiteX167" fmla="*/ 1309221 w 1946275"/>
                <a:gd name="connsiteY167" fmla="*/ 373221 h 1625601"/>
                <a:gd name="connsiteX168" fmla="*/ 1203100 w 1946275"/>
                <a:gd name="connsiteY168" fmla="*/ 268599 h 1625601"/>
                <a:gd name="connsiteX169" fmla="*/ 1165175 w 1946275"/>
                <a:gd name="connsiteY169" fmla="*/ 242073 h 1625601"/>
                <a:gd name="connsiteX170" fmla="*/ 1128373 w 1946275"/>
                <a:gd name="connsiteY170" fmla="*/ 201503 h 1625601"/>
                <a:gd name="connsiteX171" fmla="*/ 1127479 w 1946275"/>
                <a:gd name="connsiteY171" fmla="*/ 202252 h 1625601"/>
                <a:gd name="connsiteX172" fmla="*/ 1128713 w 1946275"/>
                <a:gd name="connsiteY172" fmla="*/ 203490 h 1625601"/>
                <a:gd name="connsiteX173" fmla="*/ 1121958 w 1946275"/>
                <a:gd name="connsiteY173" fmla="*/ 206877 h 1625601"/>
                <a:gd name="connsiteX174" fmla="*/ 1121373 w 1946275"/>
                <a:gd name="connsiteY174" fmla="*/ 207367 h 1625601"/>
                <a:gd name="connsiteX175" fmla="*/ 1120178 w 1946275"/>
                <a:gd name="connsiteY175" fmla="*/ 208269 h 1625601"/>
                <a:gd name="connsiteX176" fmla="*/ 1117402 w 1946275"/>
                <a:gd name="connsiteY176" fmla="*/ 211052 h 1625601"/>
                <a:gd name="connsiteX177" fmla="*/ 1117009 w 1946275"/>
                <a:gd name="connsiteY177" fmla="*/ 210658 h 1625601"/>
                <a:gd name="connsiteX178" fmla="*/ 1101944 w 1946275"/>
                <a:gd name="connsiteY178" fmla="*/ 222017 h 1625601"/>
                <a:gd name="connsiteX179" fmla="*/ 1102320 w 1946275"/>
                <a:gd name="connsiteY179" fmla="*/ 222395 h 1625601"/>
                <a:gd name="connsiteX180" fmla="*/ 1094570 w 1946275"/>
                <a:gd name="connsiteY180" fmla="*/ 227578 h 1625601"/>
                <a:gd name="connsiteX181" fmla="*/ 1091371 w 1946275"/>
                <a:gd name="connsiteY181" fmla="*/ 229989 h 1625601"/>
                <a:gd name="connsiteX182" fmla="*/ 1057620 w 1946275"/>
                <a:gd name="connsiteY182" fmla="*/ 237530 h 1625601"/>
                <a:gd name="connsiteX183" fmla="*/ 1050119 w 1946275"/>
                <a:gd name="connsiteY183" fmla="*/ 241300 h 1625601"/>
                <a:gd name="connsiteX184" fmla="*/ 1049616 w 1946275"/>
                <a:gd name="connsiteY184" fmla="*/ 241261 h 1625601"/>
                <a:gd name="connsiteX185" fmla="*/ 1049536 w 1946275"/>
                <a:gd name="connsiteY185" fmla="*/ 241301 h 1625601"/>
                <a:gd name="connsiteX186" fmla="*/ 1000522 w 1946275"/>
                <a:gd name="connsiteY186" fmla="*/ 237520 h 1625601"/>
                <a:gd name="connsiteX187" fmla="*/ 955278 w 1946275"/>
                <a:gd name="connsiteY187" fmla="*/ 222395 h 1625601"/>
                <a:gd name="connsiteX188" fmla="*/ 947737 w 1946275"/>
                <a:gd name="connsiteY188" fmla="*/ 218614 h 1625601"/>
                <a:gd name="connsiteX189" fmla="*/ 955384 w 1946275"/>
                <a:gd name="connsiteY189" fmla="*/ 221682 h 1625601"/>
                <a:gd name="connsiteX190" fmla="*/ 922613 w 1946275"/>
                <a:gd name="connsiteY190" fmla="*/ 196056 h 1625601"/>
                <a:gd name="connsiteX191" fmla="*/ 1001367 w 1946275"/>
                <a:gd name="connsiteY191" fmla="*/ 15081 h 1625601"/>
                <a:gd name="connsiteX192" fmla="*/ 990116 w 1946275"/>
                <a:gd name="connsiteY192" fmla="*/ 18851 h 1625601"/>
                <a:gd name="connsiteX193" fmla="*/ 956365 w 1946275"/>
                <a:gd name="connsiteY193" fmla="*/ 33933 h 1625601"/>
                <a:gd name="connsiteX194" fmla="*/ 948864 w 1946275"/>
                <a:gd name="connsiteY194" fmla="*/ 41473 h 1625601"/>
                <a:gd name="connsiteX195" fmla="*/ 937614 w 1946275"/>
                <a:gd name="connsiteY195" fmla="*/ 56555 h 1625601"/>
                <a:gd name="connsiteX196" fmla="*/ 926363 w 1946275"/>
                <a:gd name="connsiteY196" fmla="*/ 86717 h 1625601"/>
                <a:gd name="connsiteX197" fmla="*/ 915113 w 1946275"/>
                <a:gd name="connsiteY197" fmla="*/ 135731 h 1625601"/>
                <a:gd name="connsiteX198" fmla="*/ 918863 w 1946275"/>
                <a:gd name="connsiteY198" fmla="*/ 158353 h 1625601"/>
                <a:gd name="connsiteX199" fmla="*/ 933863 w 1946275"/>
                <a:gd name="connsiteY199" fmla="*/ 188516 h 1625601"/>
                <a:gd name="connsiteX200" fmla="*/ 963865 w 1946275"/>
                <a:gd name="connsiteY200" fmla="*/ 207367 h 1625601"/>
                <a:gd name="connsiteX201" fmla="*/ 1005117 w 1946275"/>
                <a:gd name="connsiteY201" fmla="*/ 222449 h 1625601"/>
                <a:gd name="connsiteX202" fmla="*/ 1050119 w 1946275"/>
                <a:gd name="connsiteY202" fmla="*/ 226219 h 1625601"/>
                <a:gd name="connsiteX203" fmla="*/ 1057620 w 1946275"/>
                <a:gd name="connsiteY203" fmla="*/ 222449 h 1625601"/>
                <a:gd name="connsiteX204" fmla="*/ 1087621 w 1946275"/>
                <a:gd name="connsiteY204" fmla="*/ 214908 h 1625601"/>
                <a:gd name="connsiteX205" fmla="*/ 1110122 w 1946275"/>
                <a:gd name="connsiteY205" fmla="*/ 196056 h 1625601"/>
                <a:gd name="connsiteX206" fmla="*/ 1132624 w 1946275"/>
                <a:gd name="connsiteY206" fmla="*/ 180975 h 1625601"/>
                <a:gd name="connsiteX207" fmla="*/ 1140124 w 1946275"/>
                <a:gd name="connsiteY207" fmla="*/ 158353 h 1625601"/>
                <a:gd name="connsiteX208" fmla="*/ 1143874 w 1946275"/>
                <a:gd name="connsiteY208" fmla="*/ 128190 h 1625601"/>
                <a:gd name="connsiteX209" fmla="*/ 1143874 w 1946275"/>
                <a:gd name="connsiteY209" fmla="*/ 116880 h 1625601"/>
                <a:gd name="connsiteX210" fmla="*/ 1136374 w 1946275"/>
                <a:gd name="connsiteY210" fmla="*/ 71636 h 1625601"/>
                <a:gd name="connsiteX211" fmla="*/ 1121373 w 1946275"/>
                <a:gd name="connsiteY211" fmla="*/ 49014 h 1625601"/>
                <a:gd name="connsiteX212" fmla="*/ 1102622 w 1946275"/>
                <a:gd name="connsiteY212" fmla="*/ 33933 h 1625601"/>
                <a:gd name="connsiteX213" fmla="*/ 1057620 w 1946275"/>
                <a:gd name="connsiteY213" fmla="*/ 18851 h 1625601"/>
                <a:gd name="connsiteX214" fmla="*/ 1042619 w 1946275"/>
                <a:gd name="connsiteY214" fmla="*/ 18851 h 1625601"/>
                <a:gd name="connsiteX215" fmla="*/ 1016368 w 1946275"/>
                <a:gd name="connsiteY215" fmla="*/ 18851 h 1625601"/>
                <a:gd name="connsiteX216" fmla="*/ 1001367 w 1946275"/>
                <a:gd name="connsiteY216" fmla="*/ 15081 h 1625601"/>
                <a:gd name="connsiteX217" fmla="*/ 1001367 w 1946275"/>
                <a:gd name="connsiteY217" fmla="*/ 0 h 1625601"/>
                <a:gd name="connsiteX218" fmla="*/ 1016368 w 1946275"/>
                <a:gd name="connsiteY218" fmla="*/ 3770 h 1625601"/>
                <a:gd name="connsiteX219" fmla="*/ 1042619 w 1946275"/>
                <a:gd name="connsiteY219" fmla="*/ 3770 h 1625601"/>
                <a:gd name="connsiteX220" fmla="*/ 1053869 w 1946275"/>
                <a:gd name="connsiteY220" fmla="*/ 3770 h 1625601"/>
                <a:gd name="connsiteX221" fmla="*/ 1057620 w 1946275"/>
                <a:gd name="connsiteY221" fmla="*/ 11311 h 1625601"/>
                <a:gd name="connsiteX222" fmla="*/ 1057620 w 1946275"/>
                <a:gd name="connsiteY222" fmla="*/ 3770 h 1625601"/>
                <a:gd name="connsiteX223" fmla="*/ 1110122 w 1946275"/>
                <a:gd name="connsiteY223" fmla="*/ 22622 h 1625601"/>
                <a:gd name="connsiteX224" fmla="*/ 1129207 w 1946275"/>
                <a:gd name="connsiteY224" fmla="*/ 33586 h 1625601"/>
                <a:gd name="connsiteX225" fmla="*/ 1136253 w 1946275"/>
                <a:gd name="connsiteY225" fmla="*/ 37119 h 1625601"/>
                <a:gd name="connsiteX226" fmla="*/ 1147564 w 1946275"/>
                <a:gd name="connsiteY226" fmla="*/ 63587 h 1625601"/>
                <a:gd name="connsiteX227" fmla="*/ 1158875 w 1946275"/>
                <a:gd name="connsiteY227" fmla="*/ 116523 h 1625601"/>
                <a:gd name="connsiteX228" fmla="*/ 1158875 w 1946275"/>
                <a:gd name="connsiteY228" fmla="*/ 116880 h 1625601"/>
                <a:gd name="connsiteX229" fmla="*/ 1158875 w 1946275"/>
                <a:gd name="connsiteY229" fmla="*/ 127867 h 1625601"/>
                <a:gd name="connsiteX230" fmla="*/ 1158875 w 1946275"/>
                <a:gd name="connsiteY230" fmla="*/ 128190 h 1625601"/>
                <a:gd name="connsiteX231" fmla="*/ 1155125 w 1946275"/>
                <a:gd name="connsiteY231" fmla="*/ 162123 h 1625601"/>
                <a:gd name="connsiteX232" fmla="*/ 1150906 w 1946275"/>
                <a:gd name="connsiteY232" fmla="*/ 176733 h 1625601"/>
                <a:gd name="connsiteX233" fmla="*/ 1144014 w 1946275"/>
                <a:gd name="connsiteY233" fmla="*/ 188281 h 1625601"/>
                <a:gd name="connsiteX234" fmla="*/ 1211007 w 1946275"/>
                <a:gd name="connsiteY234" fmla="*/ 254328 h 1625601"/>
                <a:gd name="connsiteX235" fmla="*/ 1223983 w 1946275"/>
                <a:gd name="connsiteY235" fmla="*/ 262839 h 1625601"/>
                <a:gd name="connsiteX236" fmla="*/ 1280439 w 1946275"/>
                <a:gd name="connsiteY236" fmla="*/ 308147 h 1625601"/>
                <a:gd name="connsiteX237" fmla="*/ 1303963 w 1946275"/>
                <a:gd name="connsiteY237" fmla="*/ 336937 h 1625601"/>
                <a:gd name="connsiteX238" fmla="*/ 1322531 w 1946275"/>
                <a:gd name="connsiteY238" fmla="*/ 364277 h 1625601"/>
                <a:gd name="connsiteX239" fmla="*/ 1456664 w 1946275"/>
                <a:gd name="connsiteY239" fmla="*/ 496514 h 1625601"/>
                <a:gd name="connsiteX240" fmla="*/ 1457335 w 1946275"/>
                <a:gd name="connsiteY240" fmla="*/ 496931 h 1625601"/>
                <a:gd name="connsiteX241" fmla="*/ 1525083 w 1946275"/>
                <a:gd name="connsiteY241" fmla="*/ 553566 h 1625601"/>
                <a:gd name="connsiteX242" fmla="*/ 1596594 w 1946275"/>
                <a:gd name="connsiteY242" fmla="*/ 629079 h 1625601"/>
                <a:gd name="connsiteX243" fmla="*/ 1605861 w 1946275"/>
                <a:gd name="connsiteY243" fmla="*/ 643604 h 1625601"/>
                <a:gd name="connsiteX244" fmla="*/ 1701800 w 1946275"/>
                <a:gd name="connsiteY244" fmla="*/ 738188 h 1625601"/>
                <a:gd name="connsiteX245" fmla="*/ 1701069 w 1946275"/>
                <a:gd name="connsiteY245" fmla="*/ 738919 h 1625601"/>
                <a:gd name="connsiteX246" fmla="*/ 1710285 w 1946275"/>
                <a:gd name="connsiteY246" fmla="*/ 739848 h 1625601"/>
                <a:gd name="connsiteX247" fmla="*/ 1829574 w 1946275"/>
                <a:gd name="connsiteY247" fmla="*/ 761256 h 1625601"/>
                <a:gd name="connsiteX248" fmla="*/ 1919923 w 1946275"/>
                <a:gd name="connsiteY248" fmla="*/ 806549 h 1625601"/>
                <a:gd name="connsiteX249" fmla="*/ 1938746 w 1946275"/>
                <a:gd name="connsiteY249" fmla="*/ 840519 h 1625601"/>
                <a:gd name="connsiteX250" fmla="*/ 1946275 w 1946275"/>
                <a:gd name="connsiteY250" fmla="*/ 938655 h 1625601"/>
                <a:gd name="connsiteX251" fmla="*/ 1934982 w 1946275"/>
                <a:gd name="connsiteY251" fmla="*/ 1259481 h 1625601"/>
                <a:gd name="connsiteX252" fmla="*/ 1938746 w 1946275"/>
                <a:gd name="connsiteY252" fmla="*/ 1357617 h 1625601"/>
                <a:gd name="connsiteX253" fmla="*/ 1942511 w 1946275"/>
                <a:gd name="connsiteY253" fmla="*/ 1433105 h 1625601"/>
                <a:gd name="connsiteX254" fmla="*/ 1935923 w 1946275"/>
                <a:gd name="connsiteY254" fmla="*/ 1504348 h 1625601"/>
                <a:gd name="connsiteX255" fmla="*/ 1929524 w 1946275"/>
                <a:gd name="connsiteY255" fmla="*/ 1519873 h 1625601"/>
                <a:gd name="connsiteX256" fmla="*/ 1931987 w 1946275"/>
                <a:gd name="connsiteY256" fmla="*/ 1519873 h 1625601"/>
                <a:gd name="connsiteX257" fmla="*/ 1924447 w 1946275"/>
                <a:gd name="connsiteY257" fmla="*/ 1535113 h 1625601"/>
                <a:gd name="connsiteX258" fmla="*/ 1923292 w 1946275"/>
                <a:gd name="connsiteY258" fmla="*/ 1534994 h 1625601"/>
                <a:gd name="connsiteX259" fmla="*/ 1912394 w 1946275"/>
                <a:gd name="connsiteY259" fmla="*/ 1561436 h 1625601"/>
                <a:gd name="connsiteX260" fmla="*/ 1814516 w 1946275"/>
                <a:gd name="connsiteY260" fmla="*/ 1621827 h 1625601"/>
                <a:gd name="connsiteX261" fmla="*/ 1720402 w 1946275"/>
                <a:gd name="connsiteY261" fmla="*/ 1625601 h 1625601"/>
                <a:gd name="connsiteX262" fmla="*/ 1050311 w 1946275"/>
                <a:gd name="connsiteY262" fmla="*/ 1602955 h 1625601"/>
                <a:gd name="connsiteX263" fmla="*/ 794321 w 1946275"/>
                <a:gd name="connsiteY263" fmla="*/ 1606729 h 1625601"/>
                <a:gd name="connsiteX264" fmla="*/ 319987 w 1946275"/>
                <a:gd name="connsiteY264" fmla="*/ 1618052 h 1625601"/>
                <a:gd name="connsiteX265" fmla="*/ 131760 w 1946275"/>
                <a:gd name="connsiteY265" fmla="*/ 1610503 h 1625601"/>
                <a:gd name="connsiteX266" fmla="*/ 37646 w 1946275"/>
                <a:gd name="connsiteY266" fmla="*/ 1580308 h 1625601"/>
                <a:gd name="connsiteX267" fmla="*/ 15058 w 1946275"/>
                <a:gd name="connsiteY267" fmla="*/ 1542564 h 1625601"/>
                <a:gd name="connsiteX268" fmla="*/ 0 w 1946275"/>
                <a:gd name="connsiteY268" fmla="*/ 1387812 h 1625601"/>
                <a:gd name="connsiteX269" fmla="*/ 3765 w 1946275"/>
                <a:gd name="connsiteY269" fmla="*/ 1131151 h 1625601"/>
                <a:gd name="connsiteX270" fmla="*/ 0 w 1946275"/>
                <a:gd name="connsiteY270" fmla="*/ 976399 h 1625601"/>
                <a:gd name="connsiteX271" fmla="*/ 0 w 1946275"/>
                <a:gd name="connsiteY271" fmla="*/ 965076 h 1625601"/>
                <a:gd name="connsiteX272" fmla="*/ 33881 w 1946275"/>
                <a:gd name="connsiteY272" fmla="*/ 832971 h 1625601"/>
                <a:gd name="connsiteX273" fmla="*/ 101643 w 1946275"/>
                <a:gd name="connsiteY273" fmla="*/ 757482 h 1625601"/>
                <a:gd name="connsiteX274" fmla="*/ 233403 w 1946275"/>
                <a:gd name="connsiteY274" fmla="*/ 723512 h 1625601"/>
                <a:gd name="connsiteX275" fmla="*/ 240932 w 1946275"/>
                <a:gd name="connsiteY275" fmla="*/ 723512 h 1625601"/>
                <a:gd name="connsiteX276" fmla="*/ 294873 w 1946275"/>
                <a:gd name="connsiteY276" fmla="*/ 722855 h 1625601"/>
                <a:gd name="connsiteX277" fmla="*/ 402341 w 1946275"/>
                <a:gd name="connsiteY277" fmla="*/ 628030 h 1625601"/>
                <a:gd name="connsiteX278" fmla="*/ 421048 w 1946275"/>
                <a:gd name="connsiteY278" fmla="*/ 598931 h 1625601"/>
                <a:gd name="connsiteX279" fmla="*/ 473815 w 1946275"/>
                <a:gd name="connsiteY279" fmla="*/ 546165 h 1625601"/>
                <a:gd name="connsiteX280" fmla="*/ 517631 w 1946275"/>
                <a:gd name="connsiteY280" fmla="*/ 519783 h 1625601"/>
                <a:gd name="connsiteX281" fmla="*/ 538218 w 1946275"/>
                <a:gd name="connsiteY281" fmla="*/ 508138 h 1625601"/>
                <a:gd name="connsiteX282" fmla="*/ 646109 w 1946275"/>
                <a:gd name="connsiteY282" fmla="*/ 412941 h 1625601"/>
                <a:gd name="connsiteX283" fmla="*/ 654968 w 1946275"/>
                <a:gd name="connsiteY283" fmla="*/ 400177 h 1625601"/>
                <a:gd name="connsiteX284" fmla="*/ 737652 w 1946275"/>
                <a:gd name="connsiteY284" fmla="*/ 327565 h 1625601"/>
                <a:gd name="connsiteX285" fmla="*/ 757455 w 1946275"/>
                <a:gd name="connsiteY285" fmla="*/ 314694 h 1625601"/>
                <a:gd name="connsiteX286" fmla="*/ 904405 w 1946275"/>
                <a:gd name="connsiteY286" fmla="*/ 185032 h 1625601"/>
                <a:gd name="connsiteX287" fmla="*/ 911804 w 1946275"/>
                <a:gd name="connsiteY287" fmla="*/ 176495 h 1625601"/>
                <a:gd name="connsiteX288" fmla="*/ 903862 w 1946275"/>
                <a:gd name="connsiteY288" fmla="*/ 162123 h 1625601"/>
                <a:gd name="connsiteX289" fmla="*/ 900112 w 1946275"/>
                <a:gd name="connsiteY289" fmla="*/ 135731 h 1625601"/>
                <a:gd name="connsiteX290" fmla="*/ 911362 w 1946275"/>
                <a:gd name="connsiteY290" fmla="*/ 82947 h 1625601"/>
                <a:gd name="connsiteX291" fmla="*/ 926363 w 1946275"/>
                <a:gd name="connsiteY291" fmla="*/ 49014 h 1625601"/>
                <a:gd name="connsiteX292" fmla="*/ 937614 w 1946275"/>
                <a:gd name="connsiteY292" fmla="*/ 33933 h 1625601"/>
                <a:gd name="connsiteX293" fmla="*/ 945114 w 1946275"/>
                <a:gd name="connsiteY293" fmla="*/ 22622 h 1625601"/>
                <a:gd name="connsiteX294" fmla="*/ 986366 w 1946275"/>
                <a:gd name="connsiteY294" fmla="*/ 3770 h 1625601"/>
                <a:gd name="connsiteX295" fmla="*/ 1001367 w 1946275"/>
                <a:gd name="connsiteY295" fmla="*/ 0 h 16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</a:cxnLst>
              <a:rect l="l" t="t" r="r" b="b"/>
              <a:pathLst>
                <a:path w="1946275" h="1625601">
                  <a:moveTo>
                    <a:pt x="481437" y="1465536"/>
                  </a:moveTo>
                  <a:lnTo>
                    <a:pt x="487586" y="1465719"/>
                  </a:lnTo>
                  <a:cubicBezTo>
                    <a:pt x="494896" y="1465957"/>
                    <a:pt x="493351" y="1465957"/>
                    <a:pt x="486307" y="1465719"/>
                  </a:cubicBezTo>
                  <a:close/>
                  <a:moveTo>
                    <a:pt x="191907" y="1457871"/>
                  </a:moveTo>
                  <a:lnTo>
                    <a:pt x="247607" y="1459230"/>
                  </a:lnTo>
                  <a:cubicBezTo>
                    <a:pt x="322435" y="1461135"/>
                    <a:pt x="396793" y="1463040"/>
                    <a:pt x="428795" y="1463040"/>
                  </a:cubicBezTo>
                  <a:cubicBezTo>
                    <a:pt x="444796" y="1463993"/>
                    <a:pt x="460327" y="1464707"/>
                    <a:pt x="472034" y="1465183"/>
                  </a:cubicBezTo>
                  <a:lnTo>
                    <a:pt x="481437" y="1465536"/>
                  </a:lnTo>
                  <a:lnTo>
                    <a:pt x="469563" y="1465183"/>
                  </a:lnTo>
                  <a:cubicBezTo>
                    <a:pt x="452562" y="1464707"/>
                    <a:pt x="425031" y="1463993"/>
                    <a:pt x="383616" y="1463040"/>
                  </a:cubicBezTo>
                  <a:cubicBezTo>
                    <a:pt x="217958" y="1459230"/>
                    <a:pt x="440090" y="1466850"/>
                    <a:pt x="225488" y="1459230"/>
                  </a:cubicBezTo>
                  <a:close/>
                  <a:moveTo>
                    <a:pt x="15280" y="1374175"/>
                  </a:moveTo>
                  <a:lnTo>
                    <a:pt x="15058" y="1387812"/>
                  </a:lnTo>
                  <a:lnTo>
                    <a:pt x="15334" y="1396572"/>
                  </a:lnTo>
                  <a:close/>
                  <a:moveTo>
                    <a:pt x="182607" y="914934"/>
                  </a:moveTo>
                  <a:cubicBezTo>
                    <a:pt x="183255" y="915046"/>
                    <a:pt x="182078" y="915492"/>
                    <a:pt x="177371" y="916385"/>
                  </a:cubicBezTo>
                  <a:lnTo>
                    <a:pt x="173883" y="916385"/>
                  </a:lnTo>
                  <a:lnTo>
                    <a:pt x="176901" y="915492"/>
                  </a:lnTo>
                  <a:cubicBezTo>
                    <a:pt x="179489" y="915046"/>
                    <a:pt x="181960" y="914822"/>
                    <a:pt x="182607" y="914934"/>
                  </a:cubicBezTo>
                  <a:close/>
                  <a:moveTo>
                    <a:pt x="1830701" y="858668"/>
                  </a:moveTo>
                  <a:cubicBezTo>
                    <a:pt x="1832316" y="858727"/>
                    <a:pt x="1835561" y="858962"/>
                    <a:pt x="1840754" y="859434"/>
                  </a:cubicBezTo>
                  <a:lnTo>
                    <a:pt x="1845108" y="860670"/>
                  </a:lnTo>
                  <a:lnTo>
                    <a:pt x="1838032" y="859964"/>
                  </a:lnTo>
                  <a:cubicBezTo>
                    <a:pt x="1830760" y="859139"/>
                    <a:pt x="1827470" y="858550"/>
                    <a:pt x="1830701" y="858668"/>
                  </a:cubicBezTo>
                  <a:close/>
                  <a:moveTo>
                    <a:pt x="101185" y="780313"/>
                  </a:moveTo>
                  <a:lnTo>
                    <a:pt x="93644" y="784375"/>
                  </a:lnTo>
                  <a:lnTo>
                    <a:pt x="87526" y="789985"/>
                  </a:lnTo>
                  <a:close/>
                  <a:moveTo>
                    <a:pt x="1202371" y="731945"/>
                  </a:moveTo>
                  <a:lnTo>
                    <a:pt x="1190955" y="732938"/>
                  </a:lnTo>
                  <a:cubicBezTo>
                    <a:pt x="1133591" y="737654"/>
                    <a:pt x="1061181" y="742369"/>
                    <a:pt x="1000995" y="742369"/>
                  </a:cubicBezTo>
                  <a:cubicBezTo>
                    <a:pt x="876863" y="742369"/>
                    <a:pt x="609791" y="746141"/>
                    <a:pt x="496943" y="749914"/>
                  </a:cubicBezTo>
                  <a:cubicBezTo>
                    <a:pt x="459327" y="749914"/>
                    <a:pt x="417950" y="749914"/>
                    <a:pt x="380334" y="749914"/>
                  </a:cubicBezTo>
                  <a:cubicBezTo>
                    <a:pt x="308864" y="749914"/>
                    <a:pt x="241155" y="749914"/>
                    <a:pt x="196016" y="757458"/>
                  </a:cubicBezTo>
                  <a:cubicBezTo>
                    <a:pt x="162162" y="765003"/>
                    <a:pt x="83169" y="791409"/>
                    <a:pt x="53076" y="847993"/>
                  </a:cubicBezTo>
                  <a:cubicBezTo>
                    <a:pt x="45553" y="863082"/>
                    <a:pt x="40851" y="881000"/>
                    <a:pt x="37912" y="900864"/>
                  </a:cubicBezTo>
                  <a:lnTo>
                    <a:pt x="36810" y="916385"/>
                  </a:lnTo>
                  <a:lnTo>
                    <a:pt x="87006" y="916385"/>
                  </a:lnTo>
                  <a:cubicBezTo>
                    <a:pt x="109597" y="916385"/>
                    <a:pt x="127482" y="916385"/>
                    <a:pt x="142072" y="916385"/>
                  </a:cubicBezTo>
                  <a:lnTo>
                    <a:pt x="173883" y="916385"/>
                  </a:lnTo>
                  <a:lnTo>
                    <a:pt x="170488" y="917390"/>
                  </a:lnTo>
                  <a:cubicBezTo>
                    <a:pt x="169370" y="918171"/>
                    <a:pt x="169841" y="919064"/>
                    <a:pt x="173606" y="919957"/>
                  </a:cubicBezTo>
                  <a:cubicBezTo>
                    <a:pt x="192432" y="919957"/>
                    <a:pt x="233850" y="923529"/>
                    <a:pt x="248911" y="923529"/>
                  </a:cubicBezTo>
                  <a:cubicBezTo>
                    <a:pt x="263972" y="923529"/>
                    <a:pt x="222554" y="923529"/>
                    <a:pt x="263972" y="927101"/>
                  </a:cubicBezTo>
                  <a:lnTo>
                    <a:pt x="211258" y="927101"/>
                  </a:lnTo>
                  <a:lnTo>
                    <a:pt x="200139" y="927101"/>
                  </a:lnTo>
                  <a:lnTo>
                    <a:pt x="196197" y="927101"/>
                  </a:lnTo>
                  <a:cubicBezTo>
                    <a:pt x="181372" y="927101"/>
                    <a:pt x="116278" y="924025"/>
                    <a:pt x="66893" y="923929"/>
                  </a:cubicBezTo>
                  <a:lnTo>
                    <a:pt x="36215" y="924754"/>
                  </a:lnTo>
                  <a:lnTo>
                    <a:pt x="33328" y="965405"/>
                  </a:lnTo>
                  <a:cubicBezTo>
                    <a:pt x="32387" y="1011144"/>
                    <a:pt x="34268" y="1061126"/>
                    <a:pt x="30507" y="1108280"/>
                  </a:cubicBezTo>
                  <a:cubicBezTo>
                    <a:pt x="28626" y="1132800"/>
                    <a:pt x="26980" y="1164864"/>
                    <a:pt x="25511" y="1199993"/>
                  </a:cubicBezTo>
                  <a:lnTo>
                    <a:pt x="23007" y="1270000"/>
                  </a:lnTo>
                  <a:lnTo>
                    <a:pt x="28574" y="1270000"/>
                  </a:lnTo>
                  <a:cubicBezTo>
                    <a:pt x="41706" y="1270000"/>
                    <a:pt x="60468" y="1270000"/>
                    <a:pt x="82981" y="1270000"/>
                  </a:cubicBezTo>
                  <a:cubicBezTo>
                    <a:pt x="131761" y="1270000"/>
                    <a:pt x="45459" y="1277761"/>
                    <a:pt x="90486" y="1281642"/>
                  </a:cubicBezTo>
                  <a:cubicBezTo>
                    <a:pt x="135513" y="1285522"/>
                    <a:pt x="173036" y="1281642"/>
                    <a:pt x="188045" y="1285522"/>
                  </a:cubicBezTo>
                  <a:cubicBezTo>
                    <a:pt x="203054" y="1293283"/>
                    <a:pt x="116752" y="1281642"/>
                    <a:pt x="188045" y="1293283"/>
                  </a:cubicBezTo>
                  <a:cubicBezTo>
                    <a:pt x="238701" y="1302015"/>
                    <a:pt x="177492" y="1299832"/>
                    <a:pt x="161134" y="1298195"/>
                  </a:cubicBezTo>
                  <a:lnTo>
                    <a:pt x="164157" y="1297486"/>
                  </a:lnTo>
                  <a:lnTo>
                    <a:pt x="167759" y="1297710"/>
                  </a:lnTo>
                  <a:cubicBezTo>
                    <a:pt x="174678" y="1298134"/>
                    <a:pt x="175850" y="1298134"/>
                    <a:pt x="165531" y="1297164"/>
                  </a:cubicBezTo>
                  <a:lnTo>
                    <a:pt x="164157" y="1297486"/>
                  </a:lnTo>
                  <a:lnTo>
                    <a:pt x="135513" y="1295709"/>
                  </a:lnTo>
                  <a:cubicBezTo>
                    <a:pt x="110185" y="1294254"/>
                    <a:pt x="84857" y="1293284"/>
                    <a:pt x="105495" y="1297164"/>
                  </a:cubicBezTo>
                  <a:cubicBezTo>
                    <a:pt x="136451" y="1302985"/>
                    <a:pt x="97756" y="1295709"/>
                    <a:pt x="55895" y="1293344"/>
                  </a:cubicBezTo>
                  <a:lnTo>
                    <a:pt x="22174" y="1293294"/>
                  </a:lnTo>
                  <a:lnTo>
                    <a:pt x="21573" y="1310097"/>
                  </a:lnTo>
                  <a:cubicBezTo>
                    <a:pt x="20397" y="1346876"/>
                    <a:pt x="19339" y="1382242"/>
                    <a:pt x="18340" y="1411712"/>
                  </a:cubicBezTo>
                  <a:lnTo>
                    <a:pt x="16995" y="1447805"/>
                  </a:lnTo>
                  <a:lnTo>
                    <a:pt x="20343" y="1447808"/>
                  </a:lnTo>
                  <a:cubicBezTo>
                    <a:pt x="62654" y="1447860"/>
                    <a:pt x="233959" y="1448276"/>
                    <a:pt x="266902" y="1451610"/>
                  </a:cubicBezTo>
                  <a:cubicBezTo>
                    <a:pt x="299846" y="1454944"/>
                    <a:pt x="79125" y="1452444"/>
                    <a:pt x="167197" y="1456871"/>
                  </a:cubicBezTo>
                  <a:lnTo>
                    <a:pt x="191907" y="1457871"/>
                  </a:lnTo>
                  <a:lnTo>
                    <a:pt x="140247" y="1456611"/>
                  </a:lnTo>
                  <a:cubicBezTo>
                    <a:pt x="107833" y="1455896"/>
                    <a:pt x="80537" y="1455420"/>
                    <a:pt x="63595" y="1455420"/>
                  </a:cubicBezTo>
                  <a:cubicBezTo>
                    <a:pt x="45711" y="1455420"/>
                    <a:pt x="33475" y="1455658"/>
                    <a:pt x="25181" y="1456015"/>
                  </a:cubicBezTo>
                  <a:lnTo>
                    <a:pt x="17229" y="1456721"/>
                  </a:lnTo>
                  <a:lnTo>
                    <a:pt x="17882" y="1477455"/>
                  </a:lnTo>
                  <a:cubicBezTo>
                    <a:pt x="19764" y="1502932"/>
                    <a:pt x="22588" y="1523692"/>
                    <a:pt x="26352" y="1538789"/>
                  </a:cubicBezTo>
                  <a:cubicBezTo>
                    <a:pt x="30117" y="1550113"/>
                    <a:pt x="37646" y="1561436"/>
                    <a:pt x="48939" y="1568985"/>
                  </a:cubicBezTo>
                  <a:cubicBezTo>
                    <a:pt x="60233" y="1576534"/>
                    <a:pt x="75291" y="1584082"/>
                    <a:pt x="97879" y="1587857"/>
                  </a:cubicBezTo>
                  <a:cubicBezTo>
                    <a:pt x="143053" y="1599180"/>
                    <a:pt x="210815" y="1602955"/>
                    <a:pt x="319987" y="1602955"/>
                  </a:cubicBezTo>
                  <a:cubicBezTo>
                    <a:pt x="376456" y="1602955"/>
                    <a:pt x="443277" y="1602011"/>
                    <a:pt x="521862" y="1600124"/>
                  </a:cubicBezTo>
                  <a:lnTo>
                    <a:pt x="555677" y="1599181"/>
                  </a:lnTo>
                  <a:lnTo>
                    <a:pt x="620458" y="1594516"/>
                  </a:lnTo>
                  <a:cubicBezTo>
                    <a:pt x="843265" y="1580095"/>
                    <a:pt x="973055" y="1582979"/>
                    <a:pt x="1065351" y="1582979"/>
                  </a:cubicBezTo>
                  <a:cubicBezTo>
                    <a:pt x="1110557" y="1582979"/>
                    <a:pt x="1148229" y="1582979"/>
                    <a:pt x="1178366" y="1582979"/>
                  </a:cubicBezTo>
                  <a:cubicBezTo>
                    <a:pt x="1238641" y="1579212"/>
                    <a:pt x="1306449" y="1582979"/>
                    <a:pt x="1366724" y="1590513"/>
                  </a:cubicBezTo>
                  <a:cubicBezTo>
                    <a:pt x="1426999" y="1594280"/>
                    <a:pt x="1479739" y="1601814"/>
                    <a:pt x="1509876" y="1598047"/>
                  </a:cubicBezTo>
                  <a:cubicBezTo>
                    <a:pt x="1543781" y="1594280"/>
                    <a:pt x="1588987" y="1598047"/>
                    <a:pt x="1637960" y="1601814"/>
                  </a:cubicBezTo>
                  <a:cubicBezTo>
                    <a:pt x="1698235" y="1605581"/>
                    <a:pt x="1758509" y="1609349"/>
                    <a:pt x="1796181" y="1601814"/>
                  </a:cubicBezTo>
                  <a:cubicBezTo>
                    <a:pt x="1847037" y="1590513"/>
                    <a:pt x="1883061" y="1581331"/>
                    <a:pt x="1901073" y="1544072"/>
                  </a:cubicBezTo>
                  <a:lnTo>
                    <a:pt x="1903834" y="1532986"/>
                  </a:lnTo>
                  <a:lnTo>
                    <a:pt x="1877730" y="1530291"/>
                  </a:lnTo>
                  <a:cubicBezTo>
                    <a:pt x="1811809" y="1528684"/>
                    <a:pt x="1702941" y="1535113"/>
                    <a:pt x="1683146" y="1535113"/>
                  </a:cubicBezTo>
                  <a:cubicBezTo>
                    <a:pt x="1656754" y="1535113"/>
                    <a:pt x="1720849" y="1531303"/>
                    <a:pt x="1660524" y="1531303"/>
                  </a:cubicBezTo>
                  <a:cubicBezTo>
                    <a:pt x="1603969" y="1531303"/>
                    <a:pt x="1539874" y="1535113"/>
                    <a:pt x="1592658" y="1531303"/>
                  </a:cubicBezTo>
                  <a:cubicBezTo>
                    <a:pt x="1645443" y="1527493"/>
                    <a:pt x="1592658" y="1527493"/>
                    <a:pt x="1611510" y="1527493"/>
                  </a:cubicBezTo>
                  <a:cubicBezTo>
                    <a:pt x="1626592" y="1527493"/>
                    <a:pt x="1686917" y="1523683"/>
                    <a:pt x="1709539" y="1523683"/>
                  </a:cubicBezTo>
                  <a:cubicBezTo>
                    <a:pt x="1726505" y="1523683"/>
                    <a:pt x="1703176" y="1519397"/>
                    <a:pt x="1699995" y="1518861"/>
                  </a:cubicBezTo>
                  <a:cubicBezTo>
                    <a:pt x="1698935" y="1518683"/>
                    <a:pt x="1700113" y="1518921"/>
                    <a:pt x="1705768" y="1519873"/>
                  </a:cubicBezTo>
                  <a:cubicBezTo>
                    <a:pt x="1728390" y="1519873"/>
                    <a:pt x="1762323" y="1519873"/>
                    <a:pt x="1822648" y="1519873"/>
                  </a:cubicBezTo>
                  <a:cubicBezTo>
                    <a:pt x="1852811" y="1519873"/>
                    <a:pt x="1880146" y="1519873"/>
                    <a:pt x="1899940" y="1519873"/>
                  </a:cubicBezTo>
                  <a:lnTo>
                    <a:pt x="1907100" y="1519873"/>
                  </a:lnTo>
                  <a:lnTo>
                    <a:pt x="1912963" y="1496336"/>
                  </a:lnTo>
                  <a:cubicBezTo>
                    <a:pt x="1916730" y="1436062"/>
                    <a:pt x="1924264" y="1451130"/>
                    <a:pt x="1920497" y="1387090"/>
                  </a:cubicBezTo>
                  <a:cubicBezTo>
                    <a:pt x="1920497" y="1319282"/>
                    <a:pt x="1912963" y="1187434"/>
                    <a:pt x="1916730" y="1119626"/>
                  </a:cubicBezTo>
                  <a:lnTo>
                    <a:pt x="1919333" y="1085717"/>
                  </a:lnTo>
                  <a:lnTo>
                    <a:pt x="1893394" y="1085374"/>
                  </a:lnTo>
                  <a:cubicBezTo>
                    <a:pt x="1869787" y="1084898"/>
                    <a:pt x="1844291" y="1083945"/>
                    <a:pt x="1836737" y="1082040"/>
                  </a:cubicBezTo>
                  <a:cubicBezTo>
                    <a:pt x="1821628" y="1074420"/>
                    <a:pt x="1938720" y="1082040"/>
                    <a:pt x="1855623" y="1074420"/>
                  </a:cubicBezTo>
                  <a:cubicBezTo>
                    <a:pt x="1768748" y="1066800"/>
                    <a:pt x="1855623" y="1074420"/>
                    <a:pt x="1791411" y="1070610"/>
                  </a:cubicBezTo>
                  <a:cubicBezTo>
                    <a:pt x="1727199" y="1066800"/>
                    <a:pt x="1749862" y="1066800"/>
                    <a:pt x="1772525" y="1066800"/>
                  </a:cubicBezTo>
                  <a:cubicBezTo>
                    <a:pt x="1798965" y="1066800"/>
                    <a:pt x="1889617" y="1074420"/>
                    <a:pt x="1919834" y="1078230"/>
                  </a:cubicBezTo>
                  <a:lnTo>
                    <a:pt x="1919909" y="1078224"/>
                  </a:lnTo>
                  <a:lnTo>
                    <a:pt x="1921262" y="1060588"/>
                  </a:lnTo>
                  <a:cubicBezTo>
                    <a:pt x="1922719" y="1045093"/>
                    <a:pt x="1924342" y="1029499"/>
                    <a:pt x="1925956" y="1014823"/>
                  </a:cubicBezTo>
                  <a:lnTo>
                    <a:pt x="1930315" y="977039"/>
                  </a:lnTo>
                  <a:lnTo>
                    <a:pt x="1931217" y="938655"/>
                  </a:lnTo>
                  <a:cubicBezTo>
                    <a:pt x="1931217" y="919783"/>
                    <a:pt x="1930276" y="902798"/>
                    <a:pt x="1928864" y="887228"/>
                  </a:cubicBezTo>
                  <a:lnTo>
                    <a:pt x="1928695" y="885826"/>
                  </a:lnTo>
                  <a:lnTo>
                    <a:pt x="1914393" y="885826"/>
                  </a:lnTo>
                  <a:cubicBezTo>
                    <a:pt x="1901176" y="885826"/>
                    <a:pt x="1882294" y="885826"/>
                    <a:pt x="1859636" y="885826"/>
                  </a:cubicBezTo>
                  <a:cubicBezTo>
                    <a:pt x="1814320" y="885826"/>
                    <a:pt x="1901175" y="878285"/>
                    <a:pt x="1855859" y="874515"/>
                  </a:cubicBezTo>
                  <a:cubicBezTo>
                    <a:pt x="1806767" y="874515"/>
                    <a:pt x="1772780" y="874515"/>
                    <a:pt x="1757675" y="870745"/>
                  </a:cubicBezTo>
                  <a:cubicBezTo>
                    <a:pt x="1742569" y="866974"/>
                    <a:pt x="1829425" y="874515"/>
                    <a:pt x="1757675" y="863204"/>
                  </a:cubicBezTo>
                  <a:cubicBezTo>
                    <a:pt x="1721800" y="859434"/>
                    <a:pt x="1737849" y="858491"/>
                    <a:pt x="1757675" y="858491"/>
                  </a:cubicBezTo>
                  <a:cubicBezTo>
                    <a:pt x="1777500" y="858491"/>
                    <a:pt x="1801103" y="859434"/>
                    <a:pt x="1780333" y="859434"/>
                  </a:cubicBezTo>
                  <a:cubicBezTo>
                    <a:pt x="1743985" y="859434"/>
                    <a:pt x="1849310" y="865207"/>
                    <a:pt x="1848380" y="861599"/>
                  </a:cubicBezTo>
                  <a:lnTo>
                    <a:pt x="1845108" y="860670"/>
                  </a:lnTo>
                  <a:lnTo>
                    <a:pt x="1851611" y="861319"/>
                  </a:lnTo>
                  <a:cubicBezTo>
                    <a:pt x="1862232" y="862262"/>
                    <a:pt x="1875567" y="863204"/>
                    <a:pt x="1889080" y="863675"/>
                  </a:cubicBezTo>
                  <a:lnTo>
                    <a:pt x="1925970" y="863224"/>
                  </a:lnTo>
                  <a:lnTo>
                    <a:pt x="1923688" y="844294"/>
                  </a:lnTo>
                  <a:cubicBezTo>
                    <a:pt x="1923688" y="832971"/>
                    <a:pt x="1916159" y="825422"/>
                    <a:pt x="1908630" y="817873"/>
                  </a:cubicBezTo>
                  <a:cubicBezTo>
                    <a:pt x="1901101" y="806549"/>
                    <a:pt x="1889807" y="799001"/>
                    <a:pt x="1870984" y="791452"/>
                  </a:cubicBezTo>
                  <a:cubicBezTo>
                    <a:pt x="1837103" y="776354"/>
                    <a:pt x="1788164" y="765031"/>
                    <a:pt x="1716637" y="757482"/>
                  </a:cubicBezTo>
                  <a:cubicBezTo>
                    <a:pt x="1609347" y="743328"/>
                    <a:pt x="1459707" y="735543"/>
                    <a:pt x="1258185" y="732536"/>
                  </a:cubicBezTo>
                  <a:close/>
                  <a:moveTo>
                    <a:pt x="484353" y="555667"/>
                  </a:moveTo>
                  <a:lnTo>
                    <a:pt x="481354" y="557472"/>
                  </a:lnTo>
                  <a:lnTo>
                    <a:pt x="475083" y="563846"/>
                  </a:lnTo>
                  <a:close/>
                  <a:moveTo>
                    <a:pt x="920312" y="191891"/>
                  </a:moveTo>
                  <a:lnTo>
                    <a:pt x="895454" y="213713"/>
                  </a:lnTo>
                  <a:lnTo>
                    <a:pt x="880878" y="237110"/>
                  </a:lnTo>
                  <a:cubicBezTo>
                    <a:pt x="869571" y="255955"/>
                    <a:pt x="846956" y="274800"/>
                    <a:pt x="820573" y="289876"/>
                  </a:cubicBezTo>
                  <a:lnTo>
                    <a:pt x="774815" y="319617"/>
                  </a:lnTo>
                  <a:lnTo>
                    <a:pt x="653303" y="426288"/>
                  </a:lnTo>
                  <a:lnTo>
                    <a:pt x="643425" y="440634"/>
                  </a:lnTo>
                  <a:cubicBezTo>
                    <a:pt x="628348" y="467017"/>
                    <a:pt x="601965" y="485862"/>
                    <a:pt x="571812" y="504707"/>
                  </a:cubicBezTo>
                  <a:lnTo>
                    <a:pt x="549774" y="517173"/>
                  </a:lnTo>
                  <a:lnTo>
                    <a:pt x="415727" y="634848"/>
                  </a:lnTo>
                  <a:lnTo>
                    <a:pt x="398433" y="659234"/>
                  </a:lnTo>
                  <a:cubicBezTo>
                    <a:pt x="383357" y="681848"/>
                    <a:pt x="362627" y="698809"/>
                    <a:pt x="345666" y="710116"/>
                  </a:cubicBezTo>
                  <a:lnTo>
                    <a:pt x="324814" y="722489"/>
                  </a:lnTo>
                  <a:lnTo>
                    <a:pt x="468334" y="720740"/>
                  </a:lnTo>
                  <a:cubicBezTo>
                    <a:pt x="686090" y="718086"/>
                    <a:pt x="875259" y="715963"/>
                    <a:pt x="1039017" y="715963"/>
                  </a:cubicBezTo>
                  <a:cubicBezTo>
                    <a:pt x="1233127" y="715963"/>
                    <a:pt x="1390841" y="718451"/>
                    <a:pt x="1516813" y="724593"/>
                  </a:cubicBezTo>
                  <a:lnTo>
                    <a:pt x="1629894" y="731838"/>
                  </a:lnTo>
                  <a:lnTo>
                    <a:pt x="1633536" y="731838"/>
                  </a:lnTo>
                  <a:lnTo>
                    <a:pt x="1635618" y="732324"/>
                  </a:lnTo>
                  <a:lnTo>
                    <a:pt x="1667118" y="735498"/>
                  </a:lnTo>
                  <a:lnTo>
                    <a:pt x="1658225" y="729607"/>
                  </a:lnTo>
                  <a:cubicBezTo>
                    <a:pt x="1649286" y="722527"/>
                    <a:pt x="1639877" y="714032"/>
                    <a:pt x="1630467" y="704593"/>
                  </a:cubicBezTo>
                  <a:lnTo>
                    <a:pt x="1594095" y="654071"/>
                  </a:lnTo>
                  <a:lnTo>
                    <a:pt x="1458600" y="520490"/>
                  </a:lnTo>
                  <a:lnTo>
                    <a:pt x="1446044" y="512033"/>
                  </a:lnTo>
                  <a:cubicBezTo>
                    <a:pt x="1412170" y="489379"/>
                    <a:pt x="1363242" y="459174"/>
                    <a:pt x="1318077" y="387436"/>
                  </a:cubicBezTo>
                  <a:lnTo>
                    <a:pt x="1309221" y="373221"/>
                  </a:lnTo>
                  <a:lnTo>
                    <a:pt x="1203100" y="268599"/>
                  </a:lnTo>
                  <a:lnTo>
                    <a:pt x="1165175" y="242073"/>
                  </a:lnTo>
                  <a:lnTo>
                    <a:pt x="1128373" y="201503"/>
                  </a:lnTo>
                  <a:lnTo>
                    <a:pt x="1127479" y="202252"/>
                  </a:lnTo>
                  <a:lnTo>
                    <a:pt x="1128713" y="203490"/>
                  </a:lnTo>
                  <a:lnTo>
                    <a:pt x="1121958" y="206877"/>
                  </a:lnTo>
                  <a:lnTo>
                    <a:pt x="1121373" y="207367"/>
                  </a:lnTo>
                  <a:lnTo>
                    <a:pt x="1120178" y="208269"/>
                  </a:lnTo>
                  <a:lnTo>
                    <a:pt x="1117402" y="211052"/>
                  </a:lnTo>
                  <a:lnTo>
                    <a:pt x="1117009" y="210658"/>
                  </a:lnTo>
                  <a:lnTo>
                    <a:pt x="1101944" y="222017"/>
                  </a:lnTo>
                  <a:lnTo>
                    <a:pt x="1102320" y="222395"/>
                  </a:lnTo>
                  <a:lnTo>
                    <a:pt x="1094570" y="227578"/>
                  </a:lnTo>
                  <a:lnTo>
                    <a:pt x="1091371" y="229989"/>
                  </a:lnTo>
                  <a:cubicBezTo>
                    <a:pt x="1083871" y="233760"/>
                    <a:pt x="1072620" y="237530"/>
                    <a:pt x="1057620" y="237530"/>
                  </a:cubicBezTo>
                  <a:cubicBezTo>
                    <a:pt x="1057620" y="241300"/>
                    <a:pt x="1053869" y="241300"/>
                    <a:pt x="1050119" y="241300"/>
                  </a:cubicBezTo>
                  <a:lnTo>
                    <a:pt x="1049616" y="241261"/>
                  </a:lnTo>
                  <a:lnTo>
                    <a:pt x="1049536" y="241301"/>
                  </a:lnTo>
                  <a:cubicBezTo>
                    <a:pt x="1034455" y="241301"/>
                    <a:pt x="1015603" y="237520"/>
                    <a:pt x="1000522" y="237520"/>
                  </a:cubicBezTo>
                  <a:cubicBezTo>
                    <a:pt x="981670" y="233739"/>
                    <a:pt x="970359" y="229958"/>
                    <a:pt x="955278" y="222395"/>
                  </a:cubicBezTo>
                  <a:cubicBezTo>
                    <a:pt x="951508" y="218614"/>
                    <a:pt x="951508" y="218614"/>
                    <a:pt x="947737" y="218614"/>
                  </a:cubicBezTo>
                  <a:lnTo>
                    <a:pt x="955384" y="221682"/>
                  </a:lnTo>
                  <a:lnTo>
                    <a:pt x="922613" y="196056"/>
                  </a:lnTo>
                  <a:close/>
                  <a:moveTo>
                    <a:pt x="1001367" y="15081"/>
                  </a:moveTo>
                  <a:cubicBezTo>
                    <a:pt x="997617" y="15081"/>
                    <a:pt x="993866" y="15081"/>
                    <a:pt x="990116" y="18851"/>
                  </a:cubicBezTo>
                  <a:cubicBezTo>
                    <a:pt x="975116" y="22622"/>
                    <a:pt x="963865" y="26392"/>
                    <a:pt x="956365" y="33933"/>
                  </a:cubicBezTo>
                  <a:cubicBezTo>
                    <a:pt x="952614" y="33933"/>
                    <a:pt x="952614" y="37703"/>
                    <a:pt x="948864" y="41473"/>
                  </a:cubicBezTo>
                  <a:cubicBezTo>
                    <a:pt x="945114" y="49014"/>
                    <a:pt x="941364" y="52784"/>
                    <a:pt x="937614" y="56555"/>
                  </a:cubicBezTo>
                  <a:cubicBezTo>
                    <a:pt x="933863" y="67865"/>
                    <a:pt x="930113" y="75406"/>
                    <a:pt x="926363" y="86717"/>
                  </a:cubicBezTo>
                  <a:cubicBezTo>
                    <a:pt x="918863" y="101798"/>
                    <a:pt x="915113" y="116880"/>
                    <a:pt x="915113" y="135731"/>
                  </a:cubicBezTo>
                  <a:cubicBezTo>
                    <a:pt x="915113" y="143272"/>
                    <a:pt x="918863" y="150812"/>
                    <a:pt x="918863" y="158353"/>
                  </a:cubicBezTo>
                  <a:cubicBezTo>
                    <a:pt x="918863" y="169664"/>
                    <a:pt x="926363" y="180975"/>
                    <a:pt x="933863" y="188516"/>
                  </a:cubicBezTo>
                  <a:cubicBezTo>
                    <a:pt x="941364" y="196056"/>
                    <a:pt x="952614" y="203597"/>
                    <a:pt x="963865" y="207367"/>
                  </a:cubicBezTo>
                  <a:cubicBezTo>
                    <a:pt x="978866" y="214908"/>
                    <a:pt x="986366" y="218678"/>
                    <a:pt x="1005117" y="222449"/>
                  </a:cubicBezTo>
                  <a:cubicBezTo>
                    <a:pt x="1020118" y="222449"/>
                    <a:pt x="1035119" y="226219"/>
                    <a:pt x="1050119" y="226219"/>
                  </a:cubicBezTo>
                  <a:cubicBezTo>
                    <a:pt x="1053869" y="226219"/>
                    <a:pt x="1053869" y="226219"/>
                    <a:pt x="1057620" y="222449"/>
                  </a:cubicBezTo>
                  <a:cubicBezTo>
                    <a:pt x="1068870" y="222449"/>
                    <a:pt x="1076371" y="218678"/>
                    <a:pt x="1087621" y="214908"/>
                  </a:cubicBezTo>
                  <a:cubicBezTo>
                    <a:pt x="1095122" y="211138"/>
                    <a:pt x="1102622" y="203597"/>
                    <a:pt x="1110122" y="196056"/>
                  </a:cubicBezTo>
                  <a:cubicBezTo>
                    <a:pt x="1117623" y="192286"/>
                    <a:pt x="1125123" y="184745"/>
                    <a:pt x="1132624" y="180975"/>
                  </a:cubicBezTo>
                  <a:cubicBezTo>
                    <a:pt x="1136374" y="173434"/>
                    <a:pt x="1140124" y="165894"/>
                    <a:pt x="1140124" y="158353"/>
                  </a:cubicBezTo>
                  <a:cubicBezTo>
                    <a:pt x="1143874" y="147042"/>
                    <a:pt x="1143874" y="139501"/>
                    <a:pt x="1143874" y="128190"/>
                  </a:cubicBezTo>
                  <a:cubicBezTo>
                    <a:pt x="1143874" y="124420"/>
                    <a:pt x="1143874" y="120650"/>
                    <a:pt x="1143874" y="116880"/>
                  </a:cubicBezTo>
                  <a:cubicBezTo>
                    <a:pt x="1143874" y="101798"/>
                    <a:pt x="1143874" y="86717"/>
                    <a:pt x="1136374" y="71636"/>
                  </a:cubicBezTo>
                  <a:cubicBezTo>
                    <a:pt x="1128874" y="64095"/>
                    <a:pt x="1128874" y="52784"/>
                    <a:pt x="1121373" y="49014"/>
                  </a:cubicBezTo>
                  <a:cubicBezTo>
                    <a:pt x="1117623" y="41473"/>
                    <a:pt x="1113872" y="41473"/>
                    <a:pt x="1102622" y="33933"/>
                  </a:cubicBezTo>
                  <a:cubicBezTo>
                    <a:pt x="1087621" y="26392"/>
                    <a:pt x="1072620" y="15081"/>
                    <a:pt x="1057620" y="18851"/>
                  </a:cubicBezTo>
                  <a:cubicBezTo>
                    <a:pt x="1050119" y="18851"/>
                    <a:pt x="1046369" y="18851"/>
                    <a:pt x="1042619" y="18851"/>
                  </a:cubicBezTo>
                  <a:cubicBezTo>
                    <a:pt x="1035119" y="18851"/>
                    <a:pt x="1027618" y="18851"/>
                    <a:pt x="1016368" y="18851"/>
                  </a:cubicBezTo>
                  <a:cubicBezTo>
                    <a:pt x="1012617" y="18851"/>
                    <a:pt x="1005117" y="15081"/>
                    <a:pt x="1001367" y="15081"/>
                  </a:cubicBezTo>
                  <a:close/>
                  <a:moveTo>
                    <a:pt x="1001367" y="0"/>
                  </a:moveTo>
                  <a:cubicBezTo>
                    <a:pt x="1008867" y="0"/>
                    <a:pt x="1012617" y="3770"/>
                    <a:pt x="1016368" y="3770"/>
                  </a:cubicBezTo>
                  <a:cubicBezTo>
                    <a:pt x="1027618" y="3770"/>
                    <a:pt x="1035119" y="3770"/>
                    <a:pt x="1042619" y="3770"/>
                  </a:cubicBezTo>
                  <a:lnTo>
                    <a:pt x="1053869" y="3770"/>
                  </a:lnTo>
                  <a:cubicBezTo>
                    <a:pt x="1057620" y="11311"/>
                    <a:pt x="1057620" y="11311"/>
                    <a:pt x="1057620" y="11311"/>
                  </a:cubicBezTo>
                  <a:cubicBezTo>
                    <a:pt x="1057620" y="3770"/>
                    <a:pt x="1057620" y="3770"/>
                    <a:pt x="1057620" y="3770"/>
                  </a:cubicBezTo>
                  <a:cubicBezTo>
                    <a:pt x="1076371" y="3770"/>
                    <a:pt x="1095122" y="15081"/>
                    <a:pt x="1110122" y="22622"/>
                  </a:cubicBezTo>
                  <a:lnTo>
                    <a:pt x="1129207" y="33586"/>
                  </a:lnTo>
                  <a:lnTo>
                    <a:pt x="1136253" y="37119"/>
                  </a:lnTo>
                  <a:cubicBezTo>
                    <a:pt x="1140024" y="48462"/>
                    <a:pt x="1143794" y="56025"/>
                    <a:pt x="1147564" y="63587"/>
                  </a:cubicBezTo>
                  <a:cubicBezTo>
                    <a:pt x="1158875" y="82493"/>
                    <a:pt x="1158875" y="101398"/>
                    <a:pt x="1158875" y="116523"/>
                  </a:cubicBezTo>
                  <a:lnTo>
                    <a:pt x="1158875" y="116880"/>
                  </a:lnTo>
                  <a:lnTo>
                    <a:pt x="1158875" y="127867"/>
                  </a:lnTo>
                  <a:lnTo>
                    <a:pt x="1158875" y="128190"/>
                  </a:lnTo>
                  <a:cubicBezTo>
                    <a:pt x="1158875" y="139501"/>
                    <a:pt x="1158875" y="150812"/>
                    <a:pt x="1155125" y="162123"/>
                  </a:cubicBezTo>
                  <a:cubicBezTo>
                    <a:pt x="1155125" y="167779"/>
                    <a:pt x="1153250" y="172492"/>
                    <a:pt x="1150906" y="176733"/>
                  </a:cubicBezTo>
                  <a:lnTo>
                    <a:pt x="1144014" y="188281"/>
                  </a:lnTo>
                  <a:lnTo>
                    <a:pt x="1211007" y="254328"/>
                  </a:lnTo>
                  <a:lnTo>
                    <a:pt x="1223983" y="262839"/>
                  </a:lnTo>
                  <a:cubicBezTo>
                    <a:pt x="1246566" y="277941"/>
                    <a:pt x="1265384" y="289268"/>
                    <a:pt x="1280439" y="308147"/>
                  </a:cubicBezTo>
                  <a:cubicBezTo>
                    <a:pt x="1287967" y="315698"/>
                    <a:pt x="1295494" y="325137"/>
                    <a:pt x="1303963" y="336937"/>
                  </a:cubicBezTo>
                  <a:lnTo>
                    <a:pt x="1322531" y="364277"/>
                  </a:lnTo>
                  <a:lnTo>
                    <a:pt x="1456664" y="496514"/>
                  </a:lnTo>
                  <a:lnTo>
                    <a:pt x="1457335" y="496931"/>
                  </a:lnTo>
                  <a:cubicBezTo>
                    <a:pt x="1472390" y="512033"/>
                    <a:pt x="1498736" y="530912"/>
                    <a:pt x="1525083" y="553566"/>
                  </a:cubicBezTo>
                  <a:cubicBezTo>
                    <a:pt x="1555193" y="576220"/>
                    <a:pt x="1581539" y="602649"/>
                    <a:pt x="1596594" y="629079"/>
                  </a:cubicBezTo>
                  <a:lnTo>
                    <a:pt x="1605861" y="643604"/>
                  </a:lnTo>
                  <a:lnTo>
                    <a:pt x="1701800" y="738188"/>
                  </a:lnTo>
                  <a:lnTo>
                    <a:pt x="1701069" y="738919"/>
                  </a:lnTo>
                  <a:lnTo>
                    <a:pt x="1710285" y="739848"/>
                  </a:lnTo>
                  <a:cubicBezTo>
                    <a:pt x="1758048" y="745687"/>
                    <a:pt x="1797576" y="752764"/>
                    <a:pt x="1829574" y="761256"/>
                  </a:cubicBezTo>
                  <a:cubicBezTo>
                    <a:pt x="1870984" y="772580"/>
                    <a:pt x="1901101" y="787677"/>
                    <a:pt x="1919923" y="806549"/>
                  </a:cubicBezTo>
                  <a:cubicBezTo>
                    <a:pt x="1931217" y="817873"/>
                    <a:pt x="1934982" y="829196"/>
                    <a:pt x="1938746" y="840519"/>
                  </a:cubicBezTo>
                  <a:cubicBezTo>
                    <a:pt x="1942511" y="866940"/>
                    <a:pt x="1946275" y="900910"/>
                    <a:pt x="1946275" y="938655"/>
                  </a:cubicBezTo>
                  <a:cubicBezTo>
                    <a:pt x="1946275" y="1036790"/>
                    <a:pt x="1934982" y="1153797"/>
                    <a:pt x="1934982" y="1259481"/>
                  </a:cubicBezTo>
                  <a:cubicBezTo>
                    <a:pt x="1934982" y="1293451"/>
                    <a:pt x="1934982" y="1327421"/>
                    <a:pt x="1938746" y="1357617"/>
                  </a:cubicBezTo>
                  <a:cubicBezTo>
                    <a:pt x="1942511" y="1384038"/>
                    <a:pt x="1942511" y="1410459"/>
                    <a:pt x="1942511" y="1433105"/>
                  </a:cubicBezTo>
                  <a:cubicBezTo>
                    <a:pt x="1942511" y="1459526"/>
                    <a:pt x="1940629" y="1483116"/>
                    <a:pt x="1935923" y="1504348"/>
                  </a:cubicBezTo>
                  <a:lnTo>
                    <a:pt x="1929524" y="1519873"/>
                  </a:lnTo>
                  <a:lnTo>
                    <a:pt x="1931987" y="1519873"/>
                  </a:lnTo>
                  <a:lnTo>
                    <a:pt x="1924447" y="1535113"/>
                  </a:lnTo>
                  <a:lnTo>
                    <a:pt x="1923292" y="1534994"/>
                  </a:lnTo>
                  <a:lnTo>
                    <a:pt x="1912394" y="1561436"/>
                  </a:lnTo>
                  <a:cubicBezTo>
                    <a:pt x="1893571" y="1591631"/>
                    <a:pt x="1859690" y="1614278"/>
                    <a:pt x="1814516" y="1621827"/>
                  </a:cubicBezTo>
                  <a:cubicBezTo>
                    <a:pt x="1788164" y="1625601"/>
                    <a:pt x="1754283" y="1625601"/>
                    <a:pt x="1720402" y="1625601"/>
                  </a:cubicBezTo>
                  <a:cubicBezTo>
                    <a:pt x="1584878" y="1625601"/>
                    <a:pt x="1389121" y="1602955"/>
                    <a:pt x="1050311" y="1602955"/>
                  </a:cubicBezTo>
                  <a:cubicBezTo>
                    <a:pt x="975020" y="1602955"/>
                    <a:pt x="888435" y="1602955"/>
                    <a:pt x="794321" y="1606729"/>
                  </a:cubicBezTo>
                  <a:cubicBezTo>
                    <a:pt x="587271" y="1614278"/>
                    <a:pt x="432924" y="1618052"/>
                    <a:pt x="319987" y="1618052"/>
                  </a:cubicBezTo>
                  <a:cubicBezTo>
                    <a:pt x="240932" y="1618052"/>
                    <a:pt x="176934" y="1618052"/>
                    <a:pt x="131760" y="1610503"/>
                  </a:cubicBezTo>
                  <a:cubicBezTo>
                    <a:pt x="86585" y="1602955"/>
                    <a:pt x="60233" y="1595406"/>
                    <a:pt x="37646" y="1580308"/>
                  </a:cubicBezTo>
                  <a:cubicBezTo>
                    <a:pt x="26352" y="1568985"/>
                    <a:pt x="18823" y="1557661"/>
                    <a:pt x="15058" y="1542564"/>
                  </a:cubicBezTo>
                  <a:cubicBezTo>
                    <a:pt x="3765" y="1508594"/>
                    <a:pt x="0" y="1455752"/>
                    <a:pt x="0" y="1387812"/>
                  </a:cubicBezTo>
                  <a:cubicBezTo>
                    <a:pt x="0" y="1319872"/>
                    <a:pt x="3765" y="1233060"/>
                    <a:pt x="3765" y="1131151"/>
                  </a:cubicBezTo>
                  <a:cubicBezTo>
                    <a:pt x="3765" y="1085857"/>
                    <a:pt x="3765" y="1033015"/>
                    <a:pt x="0" y="976399"/>
                  </a:cubicBezTo>
                  <a:cubicBezTo>
                    <a:pt x="0" y="972624"/>
                    <a:pt x="0" y="968850"/>
                    <a:pt x="0" y="965076"/>
                  </a:cubicBezTo>
                  <a:cubicBezTo>
                    <a:pt x="0" y="908459"/>
                    <a:pt x="15058" y="866940"/>
                    <a:pt x="33881" y="832971"/>
                  </a:cubicBezTo>
                  <a:cubicBezTo>
                    <a:pt x="52704" y="799001"/>
                    <a:pt x="75291" y="776354"/>
                    <a:pt x="101643" y="757482"/>
                  </a:cubicBezTo>
                  <a:cubicBezTo>
                    <a:pt x="158111" y="727286"/>
                    <a:pt x="214580" y="723512"/>
                    <a:pt x="233403" y="723512"/>
                  </a:cubicBezTo>
                  <a:cubicBezTo>
                    <a:pt x="237167" y="723512"/>
                    <a:pt x="240932" y="723512"/>
                    <a:pt x="240932" y="723512"/>
                  </a:cubicBezTo>
                  <a:lnTo>
                    <a:pt x="294873" y="722855"/>
                  </a:lnTo>
                  <a:lnTo>
                    <a:pt x="402341" y="628030"/>
                  </a:lnTo>
                  <a:lnTo>
                    <a:pt x="421048" y="598931"/>
                  </a:lnTo>
                  <a:cubicBezTo>
                    <a:pt x="432355" y="583855"/>
                    <a:pt x="447432" y="568779"/>
                    <a:pt x="473815" y="546165"/>
                  </a:cubicBezTo>
                  <a:cubicBezTo>
                    <a:pt x="487007" y="536743"/>
                    <a:pt x="502084" y="528263"/>
                    <a:pt x="517631" y="519783"/>
                  </a:cubicBezTo>
                  <a:lnTo>
                    <a:pt x="538218" y="508138"/>
                  </a:lnTo>
                  <a:lnTo>
                    <a:pt x="646109" y="412941"/>
                  </a:lnTo>
                  <a:lnTo>
                    <a:pt x="654968" y="400177"/>
                  </a:lnTo>
                  <a:cubicBezTo>
                    <a:pt x="678289" y="370673"/>
                    <a:pt x="703731" y="350179"/>
                    <a:pt x="737652" y="327565"/>
                  </a:cubicBezTo>
                  <a:lnTo>
                    <a:pt x="757455" y="314694"/>
                  </a:lnTo>
                  <a:lnTo>
                    <a:pt x="904405" y="185032"/>
                  </a:lnTo>
                  <a:lnTo>
                    <a:pt x="911804" y="176495"/>
                  </a:lnTo>
                  <a:lnTo>
                    <a:pt x="903862" y="162123"/>
                  </a:lnTo>
                  <a:cubicBezTo>
                    <a:pt x="903862" y="150812"/>
                    <a:pt x="900112" y="143272"/>
                    <a:pt x="900112" y="135731"/>
                  </a:cubicBezTo>
                  <a:cubicBezTo>
                    <a:pt x="900112" y="116880"/>
                    <a:pt x="903862" y="98028"/>
                    <a:pt x="911362" y="82947"/>
                  </a:cubicBezTo>
                  <a:cubicBezTo>
                    <a:pt x="915113" y="71636"/>
                    <a:pt x="918863" y="60325"/>
                    <a:pt x="926363" y="49014"/>
                  </a:cubicBezTo>
                  <a:cubicBezTo>
                    <a:pt x="930113" y="41473"/>
                    <a:pt x="933863" y="37703"/>
                    <a:pt x="937614" y="33933"/>
                  </a:cubicBezTo>
                  <a:cubicBezTo>
                    <a:pt x="937614" y="30162"/>
                    <a:pt x="941364" y="26392"/>
                    <a:pt x="945114" y="22622"/>
                  </a:cubicBezTo>
                  <a:cubicBezTo>
                    <a:pt x="956365" y="11311"/>
                    <a:pt x="975116" y="7540"/>
                    <a:pt x="986366" y="3770"/>
                  </a:cubicBezTo>
                  <a:cubicBezTo>
                    <a:pt x="990116" y="0"/>
                    <a:pt x="997617" y="0"/>
                    <a:pt x="10013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22" name="任意多边形 2" descr="KSO_WM_UNIT_INDEX=1_2&amp;KSO_WM_UNIT_TYPE=l_i&amp;KSO_WM_UNIT_ID=wpsdiag20160923_1*l_i*1_2&amp;KSO_WM_UNIT_LAYERLEVEL=1_1&amp;KSO_WM_UNIT_CLEAR=1&amp;KSO_WM_TAG_VERSION=1.0&amp;KSO_WM_BEAUTIFY_FLAG=#wm#&amp;KSO_WM_TEMPLATE_CATEGORY=wpsdiag&amp;KSO_WM_TEMPLATE_INDEX=20160923&amp;KSO_WM_SLIDE_ITEM_CNT=1&amp;KSO_WM_DIAGRAM_GROUP_CODE=l1_1&amp;KSO_WM_UNIT_FILL_TYPE=1&amp;KSO_WM_UNIT_FILL_FORE_SCHEMECOLOR_INDEX=6&amp;KSO_WM_UNIT_FILL_BACK_SCHEMECOLOR_INDEX=0"/>
            <p:cNvSpPr/>
            <p:nvPr>
              <p:custDataLst>
                <p:tags r:id="rId17"/>
              </p:custDataLst>
            </p:nvPr>
          </p:nvSpPr>
          <p:spPr bwMode="auto">
            <a:xfrm>
              <a:off x="41274" y="211138"/>
              <a:ext cx="1930134" cy="1439863"/>
            </a:xfrm>
            <a:custGeom>
              <a:avLst/>
              <a:gdLst>
                <a:gd name="connsiteX0" fmla="*/ 1897912 w 1930133"/>
                <a:gd name="connsiteY0" fmla="*/ 633413 h 1439863"/>
                <a:gd name="connsiteX1" fmla="*/ 1924272 w 1930133"/>
                <a:gd name="connsiteY1" fmla="*/ 671098 h 1439863"/>
                <a:gd name="connsiteX2" fmla="*/ 1924272 w 1930133"/>
                <a:gd name="connsiteY2" fmla="*/ 1191145 h 1439863"/>
                <a:gd name="connsiteX3" fmla="*/ 1788707 w 1930133"/>
                <a:gd name="connsiteY3" fmla="*/ 1432326 h 1439863"/>
                <a:gd name="connsiteX4" fmla="*/ 1668204 w 1930133"/>
                <a:gd name="connsiteY4" fmla="*/ 1439863 h 1439863"/>
                <a:gd name="connsiteX5" fmla="*/ 1442262 w 1930133"/>
                <a:gd name="connsiteY5" fmla="*/ 1432326 h 1439863"/>
                <a:gd name="connsiteX6" fmla="*/ 1099584 w 1930133"/>
                <a:gd name="connsiteY6" fmla="*/ 1424789 h 1439863"/>
                <a:gd name="connsiteX7" fmla="*/ 779500 w 1930133"/>
                <a:gd name="connsiteY7" fmla="*/ 1432326 h 1439863"/>
                <a:gd name="connsiteX8" fmla="*/ 466947 w 1930133"/>
                <a:gd name="connsiteY8" fmla="*/ 1439863 h 1439863"/>
                <a:gd name="connsiteX9" fmla="*/ 0 w 1930133"/>
                <a:gd name="connsiteY9" fmla="*/ 1375799 h 1439863"/>
                <a:gd name="connsiteX10" fmla="*/ 0 w 1930133"/>
                <a:gd name="connsiteY10" fmla="*/ 1368262 h 1439863"/>
                <a:gd name="connsiteX11" fmla="*/ 90377 w 1930133"/>
                <a:gd name="connsiteY11" fmla="*/ 1398410 h 1439863"/>
                <a:gd name="connsiteX12" fmla="*/ 278661 w 1930133"/>
                <a:gd name="connsiteY12" fmla="*/ 1405947 h 1439863"/>
                <a:gd name="connsiteX13" fmla="*/ 753140 w 1930133"/>
                <a:gd name="connsiteY13" fmla="*/ 1394642 h 1439863"/>
                <a:gd name="connsiteX14" fmla="*/ 1009207 w 1930133"/>
                <a:gd name="connsiteY14" fmla="*/ 1390873 h 1439863"/>
                <a:gd name="connsiteX15" fmla="*/ 1679501 w 1930133"/>
                <a:gd name="connsiteY15" fmla="*/ 1413484 h 1439863"/>
                <a:gd name="connsiteX16" fmla="*/ 1773644 w 1930133"/>
                <a:gd name="connsiteY16" fmla="*/ 1409716 h 1439863"/>
                <a:gd name="connsiteX17" fmla="*/ 1871552 w 1930133"/>
                <a:gd name="connsiteY17" fmla="*/ 1349420 h 1439863"/>
                <a:gd name="connsiteX18" fmla="*/ 1901678 w 1930133"/>
                <a:gd name="connsiteY18" fmla="*/ 1221293 h 1439863"/>
                <a:gd name="connsiteX19" fmla="*/ 1897912 w 1930133"/>
                <a:gd name="connsiteY19" fmla="*/ 1145923 h 1439863"/>
                <a:gd name="connsiteX20" fmla="*/ 1894146 w 1930133"/>
                <a:gd name="connsiteY20" fmla="*/ 1047944 h 1439863"/>
                <a:gd name="connsiteX21" fmla="*/ 1905443 w 1930133"/>
                <a:gd name="connsiteY21" fmla="*/ 727625 h 1439863"/>
                <a:gd name="connsiteX22" fmla="*/ 1897912 w 1930133"/>
                <a:gd name="connsiteY22" fmla="*/ 633413 h 1439863"/>
                <a:gd name="connsiteX23" fmla="*/ 1084457 w 1930133"/>
                <a:gd name="connsiteY23" fmla="*/ 19050 h 1439863"/>
                <a:gd name="connsiteX24" fmla="*/ 1148528 w 1930133"/>
                <a:gd name="connsiteY24" fmla="*/ 68084 h 1439863"/>
                <a:gd name="connsiteX25" fmla="*/ 1152297 w 1930133"/>
                <a:gd name="connsiteY25" fmla="*/ 71855 h 1439863"/>
                <a:gd name="connsiteX26" fmla="*/ 1208830 w 1930133"/>
                <a:gd name="connsiteY26" fmla="*/ 113345 h 1439863"/>
                <a:gd name="connsiteX27" fmla="*/ 1246519 w 1930133"/>
                <a:gd name="connsiteY27" fmla="*/ 169922 h 1439863"/>
                <a:gd name="connsiteX28" fmla="*/ 1257826 w 1930133"/>
                <a:gd name="connsiteY28" fmla="*/ 185010 h 1439863"/>
                <a:gd name="connsiteX29" fmla="*/ 1374661 w 1930133"/>
                <a:gd name="connsiteY29" fmla="*/ 294392 h 1439863"/>
                <a:gd name="connsiteX30" fmla="*/ 1382199 w 1930133"/>
                <a:gd name="connsiteY30" fmla="*/ 301935 h 1439863"/>
                <a:gd name="connsiteX31" fmla="*/ 1442501 w 1930133"/>
                <a:gd name="connsiteY31" fmla="*/ 347197 h 1439863"/>
                <a:gd name="connsiteX32" fmla="*/ 1506572 w 1930133"/>
                <a:gd name="connsiteY32" fmla="*/ 418861 h 1439863"/>
                <a:gd name="connsiteX33" fmla="*/ 1514110 w 1930133"/>
                <a:gd name="connsiteY33" fmla="*/ 430177 h 1439863"/>
                <a:gd name="connsiteX34" fmla="*/ 1551799 w 1930133"/>
                <a:gd name="connsiteY34" fmla="*/ 482982 h 1439863"/>
                <a:gd name="connsiteX35" fmla="*/ 1597025 w 1930133"/>
                <a:gd name="connsiteY35" fmla="*/ 516928 h 1439863"/>
                <a:gd name="connsiteX36" fmla="*/ 1593256 w 1930133"/>
                <a:gd name="connsiteY36" fmla="*/ 520700 h 1439863"/>
                <a:gd name="connsiteX37" fmla="*/ 1570643 w 1930133"/>
                <a:gd name="connsiteY37" fmla="*/ 520700 h 1439863"/>
                <a:gd name="connsiteX38" fmla="*/ 1540492 w 1930133"/>
                <a:gd name="connsiteY38" fmla="*/ 494298 h 1439863"/>
                <a:gd name="connsiteX39" fmla="*/ 1502803 w 1930133"/>
                <a:gd name="connsiteY39" fmla="*/ 441492 h 1439863"/>
                <a:gd name="connsiteX40" fmla="*/ 1495265 w 1930133"/>
                <a:gd name="connsiteY40" fmla="*/ 426405 h 1439863"/>
                <a:gd name="connsiteX41" fmla="*/ 1431194 w 1930133"/>
                <a:gd name="connsiteY41" fmla="*/ 358513 h 1439863"/>
                <a:gd name="connsiteX42" fmla="*/ 1370892 w 1930133"/>
                <a:gd name="connsiteY42" fmla="*/ 313251 h 1439863"/>
                <a:gd name="connsiteX43" fmla="*/ 1363354 w 1930133"/>
                <a:gd name="connsiteY43" fmla="*/ 305707 h 1439863"/>
                <a:gd name="connsiteX44" fmla="*/ 1242750 w 1930133"/>
                <a:gd name="connsiteY44" fmla="*/ 192553 h 1439863"/>
                <a:gd name="connsiteX45" fmla="*/ 1235212 w 1930133"/>
                <a:gd name="connsiteY45" fmla="*/ 177466 h 1439863"/>
                <a:gd name="connsiteX46" fmla="*/ 1197523 w 1930133"/>
                <a:gd name="connsiteY46" fmla="*/ 124661 h 1439863"/>
                <a:gd name="connsiteX47" fmla="*/ 1144759 w 1930133"/>
                <a:gd name="connsiteY47" fmla="*/ 86943 h 1439863"/>
                <a:gd name="connsiteX48" fmla="*/ 1137221 w 1930133"/>
                <a:gd name="connsiteY48" fmla="*/ 83171 h 1439863"/>
                <a:gd name="connsiteX49" fmla="*/ 1073150 w 1930133"/>
                <a:gd name="connsiteY49" fmla="*/ 26594 h 1439863"/>
                <a:gd name="connsiteX50" fmla="*/ 1084457 w 1930133"/>
                <a:gd name="connsiteY50" fmla="*/ 19050 h 1439863"/>
                <a:gd name="connsiteX51" fmla="*/ 900825 w 1930133"/>
                <a:gd name="connsiteY51" fmla="*/ 3770 h 1439863"/>
                <a:gd name="connsiteX52" fmla="*/ 902704 w 1930133"/>
                <a:gd name="connsiteY52" fmla="*/ 3770 h 1439863"/>
                <a:gd name="connsiteX53" fmla="*/ 906463 w 1930133"/>
                <a:gd name="connsiteY53" fmla="*/ 7541 h 1439863"/>
                <a:gd name="connsiteX54" fmla="*/ 895187 w 1930133"/>
                <a:gd name="connsiteY54" fmla="*/ 0 h 1439863"/>
                <a:gd name="connsiteX55" fmla="*/ 900825 w 1930133"/>
                <a:gd name="connsiteY55" fmla="*/ 3770 h 1439863"/>
                <a:gd name="connsiteX56" fmla="*/ 898946 w 1930133"/>
                <a:gd name="connsiteY56" fmla="*/ 3770 h 1439863"/>
                <a:gd name="connsiteX57" fmla="*/ 906463 w 1930133"/>
                <a:gd name="connsiteY57" fmla="*/ 7541 h 1439863"/>
                <a:gd name="connsiteX58" fmla="*/ 876393 w 1930133"/>
                <a:gd name="connsiteY58" fmla="*/ 37703 h 1439863"/>
                <a:gd name="connsiteX59" fmla="*/ 868875 w 1930133"/>
                <a:gd name="connsiteY59" fmla="*/ 56555 h 1439863"/>
                <a:gd name="connsiteX60" fmla="*/ 812493 w 1930133"/>
                <a:gd name="connsiteY60" fmla="*/ 109339 h 1439863"/>
                <a:gd name="connsiteX61" fmla="*/ 771147 w 1930133"/>
                <a:gd name="connsiteY61" fmla="*/ 131961 h 1439863"/>
                <a:gd name="connsiteX62" fmla="*/ 741076 w 1930133"/>
                <a:gd name="connsiteY62" fmla="*/ 154583 h 1439863"/>
                <a:gd name="connsiteX63" fmla="*/ 654624 w 1930133"/>
                <a:gd name="connsiteY63" fmla="*/ 237530 h 1439863"/>
                <a:gd name="connsiteX64" fmla="*/ 643348 w 1930133"/>
                <a:gd name="connsiteY64" fmla="*/ 252611 h 1439863"/>
                <a:gd name="connsiteX65" fmla="*/ 575689 w 1930133"/>
                <a:gd name="connsiteY65" fmla="*/ 312936 h 1439863"/>
                <a:gd name="connsiteX66" fmla="*/ 553137 w 1930133"/>
                <a:gd name="connsiteY66" fmla="*/ 324247 h 1439863"/>
                <a:gd name="connsiteX67" fmla="*/ 492996 w 1930133"/>
                <a:gd name="connsiteY67" fmla="*/ 361950 h 1439863"/>
                <a:gd name="connsiteX68" fmla="*/ 444132 w 1930133"/>
                <a:gd name="connsiteY68" fmla="*/ 410965 h 1439863"/>
                <a:gd name="connsiteX69" fmla="*/ 425338 w 1930133"/>
                <a:gd name="connsiteY69" fmla="*/ 437357 h 1439863"/>
                <a:gd name="connsiteX70" fmla="*/ 410302 w 1930133"/>
                <a:gd name="connsiteY70" fmla="*/ 459979 h 1439863"/>
                <a:gd name="connsiteX71" fmla="*/ 353920 w 1930133"/>
                <a:gd name="connsiteY71" fmla="*/ 508993 h 1439863"/>
                <a:gd name="connsiteX72" fmla="*/ 327609 w 1930133"/>
                <a:gd name="connsiteY72" fmla="*/ 512763 h 1439863"/>
                <a:gd name="connsiteX73" fmla="*/ 323850 w 1930133"/>
                <a:gd name="connsiteY73" fmla="*/ 508993 h 1439863"/>
                <a:gd name="connsiteX74" fmla="*/ 327609 w 1930133"/>
                <a:gd name="connsiteY74" fmla="*/ 508993 h 1439863"/>
                <a:gd name="connsiteX75" fmla="*/ 331368 w 1930133"/>
                <a:gd name="connsiteY75" fmla="*/ 505223 h 1439863"/>
                <a:gd name="connsiteX76" fmla="*/ 353920 w 1930133"/>
                <a:gd name="connsiteY76" fmla="*/ 493912 h 1439863"/>
                <a:gd name="connsiteX77" fmla="*/ 399026 w 1930133"/>
                <a:gd name="connsiteY77" fmla="*/ 448668 h 1439863"/>
                <a:gd name="connsiteX78" fmla="*/ 414061 w 1930133"/>
                <a:gd name="connsiteY78" fmla="*/ 426046 h 1439863"/>
                <a:gd name="connsiteX79" fmla="*/ 432855 w 1930133"/>
                <a:gd name="connsiteY79" fmla="*/ 399654 h 1439863"/>
                <a:gd name="connsiteX80" fmla="*/ 481719 w 1930133"/>
                <a:gd name="connsiteY80" fmla="*/ 350640 h 1439863"/>
                <a:gd name="connsiteX81" fmla="*/ 545619 w 1930133"/>
                <a:gd name="connsiteY81" fmla="*/ 312936 h 1439863"/>
                <a:gd name="connsiteX82" fmla="*/ 568172 w 1930133"/>
                <a:gd name="connsiteY82" fmla="*/ 297855 h 1439863"/>
                <a:gd name="connsiteX83" fmla="*/ 632071 w 1930133"/>
                <a:gd name="connsiteY83" fmla="*/ 245071 h 1439863"/>
                <a:gd name="connsiteX84" fmla="*/ 643348 w 1930133"/>
                <a:gd name="connsiteY84" fmla="*/ 226219 h 1439863"/>
                <a:gd name="connsiteX85" fmla="*/ 729800 w 1930133"/>
                <a:gd name="connsiteY85" fmla="*/ 139502 h 1439863"/>
                <a:gd name="connsiteX86" fmla="*/ 759870 w 1930133"/>
                <a:gd name="connsiteY86" fmla="*/ 120650 h 1439863"/>
                <a:gd name="connsiteX87" fmla="*/ 804976 w 1930133"/>
                <a:gd name="connsiteY87" fmla="*/ 94258 h 1439863"/>
                <a:gd name="connsiteX88" fmla="*/ 853840 w 1930133"/>
                <a:gd name="connsiteY88" fmla="*/ 49014 h 1439863"/>
                <a:gd name="connsiteX89" fmla="*/ 865116 w 1930133"/>
                <a:gd name="connsiteY89" fmla="*/ 30163 h 1439863"/>
                <a:gd name="connsiteX90" fmla="*/ 895187 w 1930133"/>
                <a:gd name="connsiteY90" fmla="*/ 0 h 143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1930133" h="1439863">
                  <a:moveTo>
                    <a:pt x="1897912" y="633413"/>
                  </a:moveTo>
                  <a:cubicBezTo>
                    <a:pt x="1912975" y="644718"/>
                    <a:pt x="1920506" y="656024"/>
                    <a:pt x="1924272" y="671098"/>
                  </a:cubicBezTo>
                  <a:cubicBezTo>
                    <a:pt x="1943100" y="791688"/>
                    <a:pt x="1909209" y="1036638"/>
                    <a:pt x="1924272" y="1191145"/>
                  </a:cubicBezTo>
                  <a:cubicBezTo>
                    <a:pt x="1943100" y="1341883"/>
                    <a:pt x="1897912" y="1413484"/>
                    <a:pt x="1788707" y="1432326"/>
                  </a:cubicBezTo>
                  <a:cubicBezTo>
                    <a:pt x="1754815" y="1439863"/>
                    <a:pt x="1713393" y="1439863"/>
                    <a:pt x="1668204" y="1439863"/>
                  </a:cubicBezTo>
                  <a:cubicBezTo>
                    <a:pt x="1607953" y="1439863"/>
                    <a:pt x="1532639" y="1436095"/>
                    <a:pt x="1442262" y="1432326"/>
                  </a:cubicBezTo>
                  <a:cubicBezTo>
                    <a:pt x="1348120" y="1428558"/>
                    <a:pt x="1238915" y="1424789"/>
                    <a:pt x="1099584" y="1424789"/>
                  </a:cubicBezTo>
                  <a:cubicBezTo>
                    <a:pt x="1005441" y="1424789"/>
                    <a:pt x="900002" y="1428558"/>
                    <a:pt x="779500" y="1432326"/>
                  </a:cubicBezTo>
                  <a:cubicBezTo>
                    <a:pt x="658997" y="1436095"/>
                    <a:pt x="553558" y="1439863"/>
                    <a:pt x="466947" y="1439863"/>
                  </a:cubicBezTo>
                  <a:cubicBezTo>
                    <a:pt x="109205" y="1439863"/>
                    <a:pt x="3766" y="1405947"/>
                    <a:pt x="0" y="1375799"/>
                  </a:cubicBezTo>
                  <a:cubicBezTo>
                    <a:pt x="0" y="1372031"/>
                    <a:pt x="0" y="1372031"/>
                    <a:pt x="0" y="1368262"/>
                  </a:cubicBezTo>
                  <a:cubicBezTo>
                    <a:pt x="18828" y="1383336"/>
                    <a:pt x="48954" y="1390873"/>
                    <a:pt x="90377" y="1398410"/>
                  </a:cubicBezTo>
                  <a:cubicBezTo>
                    <a:pt x="135565" y="1405947"/>
                    <a:pt x="199582" y="1405947"/>
                    <a:pt x="278661" y="1405947"/>
                  </a:cubicBezTo>
                  <a:cubicBezTo>
                    <a:pt x="391633" y="1405947"/>
                    <a:pt x="546026" y="1402179"/>
                    <a:pt x="753140" y="1394642"/>
                  </a:cubicBezTo>
                  <a:cubicBezTo>
                    <a:pt x="847282" y="1390873"/>
                    <a:pt x="933893" y="1390873"/>
                    <a:pt x="1009207" y="1390873"/>
                  </a:cubicBezTo>
                  <a:cubicBezTo>
                    <a:pt x="1348120" y="1390873"/>
                    <a:pt x="1543936" y="1413484"/>
                    <a:pt x="1679501" y="1413484"/>
                  </a:cubicBezTo>
                  <a:cubicBezTo>
                    <a:pt x="1713393" y="1413484"/>
                    <a:pt x="1747284" y="1413484"/>
                    <a:pt x="1773644" y="1409716"/>
                  </a:cubicBezTo>
                  <a:cubicBezTo>
                    <a:pt x="1818832" y="1402179"/>
                    <a:pt x="1852723" y="1379568"/>
                    <a:pt x="1871552" y="1349420"/>
                  </a:cubicBezTo>
                  <a:cubicBezTo>
                    <a:pt x="1894146" y="1315504"/>
                    <a:pt x="1901678" y="1274051"/>
                    <a:pt x="1901678" y="1221293"/>
                  </a:cubicBezTo>
                  <a:cubicBezTo>
                    <a:pt x="1901678" y="1198682"/>
                    <a:pt x="1901678" y="1172303"/>
                    <a:pt x="1897912" y="1145923"/>
                  </a:cubicBezTo>
                  <a:cubicBezTo>
                    <a:pt x="1894146" y="1115776"/>
                    <a:pt x="1894146" y="1081860"/>
                    <a:pt x="1894146" y="1047944"/>
                  </a:cubicBezTo>
                  <a:cubicBezTo>
                    <a:pt x="1894146" y="942427"/>
                    <a:pt x="1905443" y="825604"/>
                    <a:pt x="1905443" y="727625"/>
                  </a:cubicBezTo>
                  <a:cubicBezTo>
                    <a:pt x="1905443" y="693708"/>
                    <a:pt x="1901678" y="659792"/>
                    <a:pt x="1897912" y="633413"/>
                  </a:cubicBezTo>
                  <a:close/>
                  <a:moveTo>
                    <a:pt x="1084457" y="19050"/>
                  </a:moveTo>
                  <a:cubicBezTo>
                    <a:pt x="1103301" y="37909"/>
                    <a:pt x="1125915" y="56768"/>
                    <a:pt x="1148528" y="68084"/>
                  </a:cubicBezTo>
                  <a:cubicBezTo>
                    <a:pt x="1148528" y="71855"/>
                    <a:pt x="1148528" y="71855"/>
                    <a:pt x="1152297" y="71855"/>
                  </a:cubicBezTo>
                  <a:cubicBezTo>
                    <a:pt x="1174910" y="83171"/>
                    <a:pt x="1189986" y="94486"/>
                    <a:pt x="1208830" y="113345"/>
                  </a:cubicBezTo>
                  <a:cubicBezTo>
                    <a:pt x="1220137" y="128432"/>
                    <a:pt x="1231443" y="143520"/>
                    <a:pt x="1246519" y="169922"/>
                  </a:cubicBezTo>
                  <a:cubicBezTo>
                    <a:pt x="1250288" y="173694"/>
                    <a:pt x="1254057" y="177466"/>
                    <a:pt x="1257826" y="185010"/>
                  </a:cubicBezTo>
                  <a:cubicBezTo>
                    <a:pt x="1295514" y="249130"/>
                    <a:pt x="1340741" y="271761"/>
                    <a:pt x="1374661" y="294392"/>
                  </a:cubicBezTo>
                  <a:cubicBezTo>
                    <a:pt x="1374661" y="298164"/>
                    <a:pt x="1378430" y="298164"/>
                    <a:pt x="1382199" y="301935"/>
                  </a:cubicBezTo>
                  <a:cubicBezTo>
                    <a:pt x="1397274" y="313251"/>
                    <a:pt x="1419888" y="328338"/>
                    <a:pt x="1442501" y="347197"/>
                  </a:cubicBezTo>
                  <a:cubicBezTo>
                    <a:pt x="1468883" y="369828"/>
                    <a:pt x="1491496" y="396231"/>
                    <a:pt x="1506572" y="418861"/>
                  </a:cubicBezTo>
                  <a:cubicBezTo>
                    <a:pt x="1510341" y="422633"/>
                    <a:pt x="1510341" y="426405"/>
                    <a:pt x="1514110" y="430177"/>
                  </a:cubicBezTo>
                  <a:cubicBezTo>
                    <a:pt x="1525416" y="449036"/>
                    <a:pt x="1540492" y="467895"/>
                    <a:pt x="1551799" y="482982"/>
                  </a:cubicBezTo>
                  <a:cubicBezTo>
                    <a:pt x="1566874" y="501841"/>
                    <a:pt x="1585719" y="513157"/>
                    <a:pt x="1597025" y="516928"/>
                  </a:cubicBezTo>
                  <a:cubicBezTo>
                    <a:pt x="1597025" y="516928"/>
                    <a:pt x="1597025" y="516928"/>
                    <a:pt x="1593256" y="520700"/>
                  </a:cubicBezTo>
                  <a:cubicBezTo>
                    <a:pt x="1585719" y="520700"/>
                    <a:pt x="1578181" y="520700"/>
                    <a:pt x="1570643" y="520700"/>
                  </a:cubicBezTo>
                  <a:cubicBezTo>
                    <a:pt x="1559336" y="513157"/>
                    <a:pt x="1551799" y="501841"/>
                    <a:pt x="1540492" y="494298"/>
                  </a:cubicBezTo>
                  <a:cubicBezTo>
                    <a:pt x="1529185" y="479210"/>
                    <a:pt x="1514110" y="460351"/>
                    <a:pt x="1502803" y="441492"/>
                  </a:cubicBezTo>
                  <a:cubicBezTo>
                    <a:pt x="1499034" y="437720"/>
                    <a:pt x="1495265" y="433949"/>
                    <a:pt x="1495265" y="426405"/>
                  </a:cubicBezTo>
                  <a:cubicBezTo>
                    <a:pt x="1480190" y="407546"/>
                    <a:pt x="1457576" y="381143"/>
                    <a:pt x="1431194" y="358513"/>
                  </a:cubicBezTo>
                  <a:cubicBezTo>
                    <a:pt x="1408581" y="339654"/>
                    <a:pt x="1385968" y="324566"/>
                    <a:pt x="1370892" y="313251"/>
                  </a:cubicBezTo>
                  <a:cubicBezTo>
                    <a:pt x="1370892" y="309479"/>
                    <a:pt x="1367123" y="309479"/>
                    <a:pt x="1363354" y="305707"/>
                  </a:cubicBezTo>
                  <a:cubicBezTo>
                    <a:pt x="1333203" y="286848"/>
                    <a:pt x="1284208" y="256674"/>
                    <a:pt x="1242750" y="192553"/>
                  </a:cubicBezTo>
                  <a:cubicBezTo>
                    <a:pt x="1242750" y="188781"/>
                    <a:pt x="1238981" y="181238"/>
                    <a:pt x="1235212" y="177466"/>
                  </a:cubicBezTo>
                  <a:cubicBezTo>
                    <a:pt x="1220137" y="154835"/>
                    <a:pt x="1208830" y="135976"/>
                    <a:pt x="1197523" y="124661"/>
                  </a:cubicBezTo>
                  <a:cubicBezTo>
                    <a:pt x="1182448" y="105802"/>
                    <a:pt x="1167372" y="98258"/>
                    <a:pt x="1144759" y="86943"/>
                  </a:cubicBezTo>
                  <a:cubicBezTo>
                    <a:pt x="1140990" y="83171"/>
                    <a:pt x="1140990" y="83171"/>
                    <a:pt x="1137221" y="83171"/>
                  </a:cubicBezTo>
                  <a:cubicBezTo>
                    <a:pt x="1114608" y="68084"/>
                    <a:pt x="1091995" y="49225"/>
                    <a:pt x="1073150" y="26594"/>
                  </a:cubicBezTo>
                  <a:cubicBezTo>
                    <a:pt x="1076919" y="22822"/>
                    <a:pt x="1080688" y="22822"/>
                    <a:pt x="1084457" y="19050"/>
                  </a:cubicBezTo>
                  <a:close/>
                  <a:moveTo>
                    <a:pt x="900825" y="3770"/>
                  </a:moveTo>
                  <a:lnTo>
                    <a:pt x="902704" y="3770"/>
                  </a:lnTo>
                  <a:cubicBezTo>
                    <a:pt x="902704" y="3770"/>
                    <a:pt x="902704" y="3770"/>
                    <a:pt x="906463" y="7541"/>
                  </a:cubicBezTo>
                  <a:close/>
                  <a:moveTo>
                    <a:pt x="895187" y="0"/>
                  </a:moveTo>
                  <a:lnTo>
                    <a:pt x="900825" y="3770"/>
                  </a:lnTo>
                  <a:lnTo>
                    <a:pt x="898946" y="3770"/>
                  </a:lnTo>
                  <a:cubicBezTo>
                    <a:pt x="902704" y="3770"/>
                    <a:pt x="906463" y="7541"/>
                    <a:pt x="906463" y="7541"/>
                  </a:cubicBezTo>
                  <a:cubicBezTo>
                    <a:pt x="895187" y="18852"/>
                    <a:pt x="887669" y="26392"/>
                    <a:pt x="876393" y="37703"/>
                  </a:cubicBezTo>
                  <a:cubicBezTo>
                    <a:pt x="872634" y="45244"/>
                    <a:pt x="872634" y="49014"/>
                    <a:pt x="868875" y="56555"/>
                  </a:cubicBezTo>
                  <a:cubicBezTo>
                    <a:pt x="857599" y="75406"/>
                    <a:pt x="835046" y="90488"/>
                    <a:pt x="812493" y="109339"/>
                  </a:cubicBezTo>
                  <a:cubicBezTo>
                    <a:pt x="797458" y="116880"/>
                    <a:pt x="782423" y="124421"/>
                    <a:pt x="771147" y="131961"/>
                  </a:cubicBezTo>
                  <a:cubicBezTo>
                    <a:pt x="759870" y="139502"/>
                    <a:pt x="748594" y="147042"/>
                    <a:pt x="741076" y="154583"/>
                  </a:cubicBezTo>
                  <a:cubicBezTo>
                    <a:pt x="703488" y="180975"/>
                    <a:pt x="677177" y="199827"/>
                    <a:pt x="654624" y="237530"/>
                  </a:cubicBezTo>
                  <a:cubicBezTo>
                    <a:pt x="650865" y="241300"/>
                    <a:pt x="647106" y="245071"/>
                    <a:pt x="643348" y="252611"/>
                  </a:cubicBezTo>
                  <a:cubicBezTo>
                    <a:pt x="628312" y="275233"/>
                    <a:pt x="602001" y="294085"/>
                    <a:pt x="575689" y="312936"/>
                  </a:cubicBezTo>
                  <a:cubicBezTo>
                    <a:pt x="568172" y="316707"/>
                    <a:pt x="560654" y="320477"/>
                    <a:pt x="553137" y="324247"/>
                  </a:cubicBezTo>
                  <a:cubicBezTo>
                    <a:pt x="530584" y="335558"/>
                    <a:pt x="508031" y="350640"/>
                    <a:pt x="492996" y="361950"/>
                  </a:cubicBezTo>
                  <a:cubicBezTo>
                    <a:pt x="466684" y="380802"/>
                    <a:pt x="455408" y="395883"/>
                    <a:pt x="444132" y="410965"/>
                  </a:cubicBezTo>
                  <a:cubicBezTo>
                    <a:pt x="436614" y="418505"/>
                    <a:pt x="432855" y="426046"/>
                    <a:pt x="425338" y="437357"/>
                  </a:cubicBezTo>
                  <a:cubicBezTo>
                    <a:pt x="421579" y="441127"/>
                    <a:pt x="417820" y="452438"/>
                    <a:pt x="410302" y="459979"/>
                  </a:cubicBezTo>
                  <a:cubicBezTo>
                    <a:pt x="395267" y="482601"/>
                    <a:pt x="368956" y="501452"/>
                    <a:pt x="353920" y="508993"/>
                  </a:cubicBezTo>
                  <a:cubicBezTo>
                    <a:pt x="342644" y="508993"/>
                    <a:pt x="335127" y="512763"/>
                    <a:pt x="327609" y="512763"/>
                  </a:cubicBezTo>
                  <a:cubicBezTo>
                    <a:pt x="327609" y="512763"/>
                    <a:pt x="327609" y="512763"/>
                    <a:pt x="323850" y="508993"/>
                  </a:cubicBezTo>
                  <a:cubicBezTo>
                    <a:pt x="323850" y="508993"/>
                    <a:pt x="323850" y="508993"/>
                    <a:pt x="327609" y="508993"/>
                  </a:cubicBezTo>
                  <a:cubicBezTo>
                    <a:pt x="327609" y="505223"/>
                    <a:pt x="331368" y="505223"/>
                    <a:pt x="331368" y="505223"/>
                  </a:cubicBezTo>
                  <a:cubicBezTo>
                    <a:pt x="338885" y="501452"/>
                    <a:pt x="346403" y="497682"/>
                    <a:pt x="353920" y="493912"/>
                  </a:cubicBezTo>
                  <a:cubicBezTo>
                    <a:pt x="368956" y="482601"/>
                    <a:pt x="387750" y="467519"/>
                    <a:pt x="399026" y="448668"/>
                  </a:cubicBezTo>
                  <a:cubicBezTo>
                    <a:pt x="406544" y="441127"/>
                    <a:pt x="410302" y="433587"/>
                    <a:pt x="414061" y="426046"/>
                  </a:cubicBezTo>
                  <a:cubicBezTo>
                    <a:pt x="421579" y="418505"/>
                    <a:pt x="425338" y="410965"/>
                    <a:pt x="432855" y="399654"/>
                  </a:cubicBezTo>
                  <a:cubicBezTo>
                    <a:pt x="444132" y="384572"/>
                    <a:pt x="455408" y="369491"/>
                    <a:pt x="481719" y="350640"/>
                  </a:cubicBezTo>
                  <a:cubicBezTo>
                    <a:pt x="500513" y="335558"/>
                    <a:pt x="523066" y="324247"/>
                    <a:pt x="545619" y="312936"/>
                  </a:cubicBezTo>
                  <a:cubicBezTo>
                    <a:pt x="553137" y="309166"/>
                    <a:pt x="560654" y="305396"/>
                    <a:pt x="568172" y="297855"/>
                  </a:cubicBezTo>
                  <a:cubicBezTo>
                    <a:pt x="594483" y="282774"/>
                    <a:pt x="617036" y="263922"/>
                    <a:pt x="632071" y="245071"/>
                  </a:cubicBezTo>
                  <a:cubicBezTo>
                    <a:pt x="635830" y="237530"/>
                    <a:pt x="639589" y="233760"/>
                    <a:pt x="643348" y="226219"/>
                  </a:cubicBezTo>
                  <a:cubicBezTo>
                    <a:pt x="665900" y="188516"/>
                    <a:pt x="692212" y="165894"/>
                    <a:pt x="729800" y="139502"/>
                  </a:cubicBezTo>
                  <a:cubicBezTo>
                    <a:pt x="741076" y="135732"/>
                    <a:pt x="752353" y="128191"/>
                    <a:pt x="759870" y="120650"/>
                  </a:cubicBezTo>
                  <a:cubicBezTo>
                    <a:pt x="774905" y="113110"/>
                    <a:pt x="789941" y="105569"/>
                    <a:pt x="804976" y="94258"/>
                  </a:cubicBezTo>
                  <a:cubicBezTo>
                    <a:pt x="827529" y="79177"/>
                    <a:pt x="846323" y="64096"/>
                    <a:pt x="853840" y="49014"/>
                  </a:cubicBezTo>
                  <a:cubicBezTo>
                    <a:pt x="857599" y="41474"/>
                    <a:pt x="861358" y="33933"/>
                    <a:pt x="865116" y="30163"/>
                  </a:cubicBezTo>
                  <a:cubicBezTo>
                    <a:pt x="876393" y="18852"/>
                    <a:pt x="883910" y="7541"/>
                    <a:pt x="895187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23" name="文本框 3" descr="KSO_WM_UNIT_INDEX=1_1_1&amp;KSO_WM_UNIT_TYPE=l_h_f&amp;KSO_WM_UNIT_ID=wpsdiag20160923_1*l_h_f*1_1_1&amp;KSO_WM_UNIT_LAYERLEVEL=1_1_1&amp;KSO_WM_UNIT_HIGHLIGHT=0&amp;KSO_WM_UNIT_CLEAR=0&amp;KSO_WM_UNIT_COMPATIBLE=0&amp;KSO_WM_UNIT_PRESET_TEXT=Lorem ipsum&amp;KSO_WM_UNIT_VALUE=15&amp;KSO_WM_TAG_VERSION=1.0&amp;KSO_WM_BEAUTIFY_FLAG=#wm#&amp;KSO_WM_TEMPLATE_CATEGORY=wpsdiag&amp;KSO_WM_TEMPLATE_INDEX=20160923&amp;KSO_WM_SLIDE_ITEM_CNT=1&amp;KSO_WM_DIAGRAM_GROUP_CODE=l1_1&amp;KSO_WM_UNIT_TEXT_FILL_TYPE=1&amp;KSO_WM_UNIT_TEXT_FILL_FORE_SCHEMECOLOR_INDEX=15"/>
            <p:cNvSpPr txBox="1"/>
            <p:nvPr>
              <p:custDataLst>
                <p:tags r:id="rId18"/>
              </p:custDataLst>
            </p:nvPr>
          </p:nvSpPr>
          <p:spPr>
            <a:xfrm>
              <a:off x="87553" y="746931"/>
              <a:ext cx="1858719" cy="878669"/>
            </a:xfrm>
            <a:prstGeom prst="rect">
              <a:avLst/>
            </a:prstGeom>
            <a:noFill/>
          </p:spPr>
          <p:txBody>
            <a:bodyPr wrap="square" lIns="23946" tIns="12452" rIns="23946" bIns="12452" rtlCol="0" anchor="ctr" anchorCtr="0" upright="1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2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TianJin Railway Station</a:t>
              </a:r>
              <a:endParaRPr lang="en-US" altLang="zh-CN" sz="12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000" kern="1200">
                  <a:solidFill>
                    <a:srgbClr val="ED7D3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/>
                  <a:sym typeface="Times New Roman" panose="02020603050405020304"/>
                </a:rPr>
                <a:t>天津站</a:t>
              </a:r>
              <a:endParaRPr lang="zh-CN" altLang="en-US" sz="1000" kern="1200">
                <a:solidFill>
                  <a:srgbClr val="ED7D3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Times New Roman" panose="02020603050405020304"/>
              </a:endParaRPr>
            </a:p>
          </p:txBody>
        </p:sp>
      </p:grpSp>
      <p:cxnSp>
        <p:nvCxnSpPr>
          <p:cNvPr id="27" name="直接箭头连接符 26"/>
          <p:cNvCxnSpPr/>
          <p:nvPr/>
        </p:nvCxnSpPr>
        <p:spPr>
          <a:xfrm>
            <a:off x="2167890" y="2339340"/>
            <a:ext cx="914400" cy="9144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4491990" y="3581400"/>
            <a:ext cx="1409065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>
            <p:custDataLst>
              <p:tags r:id="rId19"/>
            </p:custDataLst>
          </p:nvPr>
        </p:nvCxnSpPr>
        <p:spPr>
          <a:xfrm flipV="1">
            <a:off x="7336790" y="3720465"/>
            <a:ext cx="2237105" cy="146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>
            <p:custDataLst>
              <p:tags r:id="rId20"/>
            </p:custDataLst>
          </p:nvPr>
        </p:nvCxnSpPr>
        <p:spPr>
          <a:xfrm flipV="1">
            <a:off x="2353945" y="4013200"/>
            <a:ext cx="883920" cy="88138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>
            <p:custDataLst>
              <p:tags r:id="rId21"/>
            </p:custDataLst>
          </p:nvPr>
        </p:nvCxnSpPr>
        <p:spPr>
          <a:xfrm>
            <a:off x="7336790" y="3340735"/>
            <a:ext cx="2226945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任意多边形 34"/>
          <p:cNvSpPr/>
          <p:nvPr/>
        </p:nvSpPr>
        <p:spPr>
          <a:xfrm>
            <a:off x="2039620" y="1217930"/>
            <a:ext cx="8395335" cy="1645920"/>
          </a:xfrm>
          <a:custGeom>
            <a:avLst/>
            <a:gdLst>
              <a:gd name="connisteX0" fmla="*/ 0 w 7140575"/>
              <a:gd name="connsiteY0" fmla="*/ 398179 h 1645954"/>
              <a:gd name="connisteX1" fmla="*/ 4813300 w 7140575"/>
              <a:gd name="connsiteY1" fmla="*/ 71154 h 1645954"/>
              <a:gd name="connisteX2" fmla="*/ 7140575 w 7140575"/>
              <a:gd name="connsiteY2" fmla="*/ 1645954 h 1645954"/>
              <a:gd name="connisteX3" fmla="*/ 6932930 w 7140575"/>
              <a:gd name="connsiteY3" fmla="*/ 1477679 h 1645954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7140575" h="1645954">
                <a:moveTo>
                  <a:pt x="0" y="398179"/>
                </a:moveTo>
                <a:cubicBezTo>
                  <a:pt x="916305" y="301024"/>
                  <a:pt x="3385185" y="-178401"/>
                  <a:pt x="4813300" y="71154"/>
                </a:cubicBezTo>
                <a:cubicBezTo>
                  <a:pt x="6241415" y="320709"/>
                  <a:pt x="6716395" y="1364649"/>
                  <a:pt x="7140575" y="1645954"/>
                </a:cubicBezTo>
              </a:path>
            </a:pathLst>
          </a:custGeom>
          <a:ln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6" name="直接箭头连接符 35"/>
          <p:cNvCxnSpPr/>
          <p:nvPr>
            <p:custDataLst>
              <p:tags r:id="rId22"/>
            </p:custDataLst>
          </p:nvPr>
        </p:nvCxnSpPr>
        <p:spPr>
          <a:xfrm flipV="1">
            <a:off x="8124190" y="4197350"/>
            <a:ext cx="1828800" cy="139128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任意多边形 37"/>
          <p:cNvSpPr/>
          <p:nvPr/>
        </p:nvSpPr>
        <p:spPr>
          <a:xfrm>
            <a:off x="2353945" y="4044315"/>
            <a:ext cx="8936355" cy="2661920"/>
          </a:xfrm>
          <a:custGeom>
            <a:avLst/>
            <a:gdLst>
              <a:gd name="connisteX0" fmla="*/ 0 w 6903085"/>
              <a:gd name="connsiteY0" fmla="*/ 1099185 h 1568509"/>
              <a:gd name="connisteX1" fmla="*/ 4377690 w 6903085"/>
              <a:gd name="connsiteY1" fmla="*/ 1515110 h 1568509"/>
              <a:gd name="connisteX2" fmla="*/ 6903085 w 6903085"/>
              <a:gd name="connsiteY2" fmla="*/ 0 h 1568509"/>
              <a:gd name="connisteX3" fmla="*/ 6447155 w 6903085"/>
              <a:gd name="connsiteY3" fmla="*/ -267335 h 156850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6903085" h="1568509">
                <a:moveTo>
                  <a:pt x="0" y="1099185"/>
                </a:moveTo>
                <a:cubicBezTo>
                  <a:pt x="824865" y="1212850"/>
                  <a:pt x="2997200" y="1734820"/>
                  <a:pt x="4377690" y="1515110"/>
                </a:cubicBezTo>
                <a:cubicBezTo>
                  <a:pt x="5758180" y="1295400"/>
                  <a:pt x="6489065" y="356235"/>
                  <a:pt x="6903085" y="0"/>
                </a:cubicBezTo>
              </a:path>
            </a:pathLst>
          </a:custGeom>
          <a:ln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4595495" y="325374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00"/>
              <a:t>High-Speed Railway</a:t>
            </a:r>
            <a:endParaRPr lang="zh-CN" altLang="en-US" sz="900"/>
          </a:p>
        </p:txBody>
      </p:sp>
      <p:sp>
        <p:nvSpPr>
          <p:cNvPr id="40" name="文本框 39"/>
          <p:cNvSpPr txBox="1"/>
          <p:nvPr>
            <p:custDataLst>
              <p:tags r:id="rId23"/>
            </p:custDataLst>
          </p:nvPr>
        </p:nvSpPr>
        <p:spPr>
          <a:xfrm>
            <a:off x="7336790" y="308292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Tianjin Metro</a:t>
            </a:r>
            <a:endParaRPr lang="en-US" altLang="zh-CN" sz="900"/>
          </a:p>
        </p:txBody>
      </p:sp>
      <p:sp>
        <p:nvSpPr>
          <p:cNvPr id="41" name="文本框 40"/>
          <p:cNvSpPr txBox="1"/>
          <p:nvPr>
            <p:custDataLst>
              <p:tags r:id="rId24"/>
            </p:custDataLst>
          </p:nvPr>
        </p:nvSpPr>
        <p:spPr>
          <a:xfrm>
            <a:off x="7336790" y="348996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sp>
        <p:nvSpPr>
          <p:cNvPr id="42" name="文本框 41"/>
          <p:cNvSpPr txBox="1"/>
          <p:nvPr>
            <p:custDataLst>
              <p:tags r:id="rId25"/>
            </p:custDataLst>
          </p:nvPr>
        </p:nvSpPr>
        <p:spPr>
          <a:xfrm>
            <a:off x="6527165" y="645414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sp>
        <p:nvSpPr>
          <p:cNvPr id="43" name="文本框 42"/>
          <p:cNvSpPr txBox="1"/>
          <p:nvPr>
            <p:custDataLst>
              <p:tags r:id="rId26"/>
            </p:custDataLst>
          </p:nvPr>
        </p:nvSpPr>
        <p:spPr>
          <a:xfrm>
            <a:off x="8315960" y="466471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sp>
        <p:nvSpPr>
          <p:cNvPr id="44" name="文本框 43"/>
          <p:cNvSpPr txBox="1"/>
          <p:nvPr>
            <p:custDataLst>
              <p:tags r:id="rId27"/>
            </p:custDataLst>
          </p:nvPr>
        </p:nvSpPr>
        <p:spPr>
          <a:xfrm>
            <a:off x="5169535" y="96520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sp>
        <p:nvSpPr>
          <p:cNvPr id="45" name="文本框 44"/>
          <p:cNvSpPr txBox="1"/>
          <p:nvPr>
            <p:custDataLst>
              <p:tags r:id="rId28"/>
            </p:custDataLst>
          </p:nvPr>
        </p:nvSpPr>
        <p:spPr>
          <a:xfrm>
            <a:off x="2714625" y="452310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cxnSp>
        <p:nvCxnSpPr>
          <p:cNvPr id="46" name="直接箭头连接符 45"/>
          <p:cNvCxnSpPr/>
          <p:nvPr>
            <p:custDataLst>
              <p:tags r:id="rId29"/>
            </p:custDataLst>
          </p:nvPr>
        </p:nvCxnSpPr>
        <p:spPr>
          <a:xfrm flipV="1">
            <a:off x="2574290" y="3826510"/>
            <a:ext cx="382905" cy="37465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>
            <p:custDataLst>
              <p:tags r:id="rId30"/>
            </p:custDataLst>
          </p:nvPr>
        </p:nvSpPr>
        <p:spPr>
          <a:xfrm>
            <a:off x="1699260" y="375412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Beijing Subway</a:t>
            </a:r>
            <a:endParaRPr lang="en-US" altLang="zh-CN" sz="900"/>
          </a:p>
        </p:txBody>
      </p:sp>
      <p:cxnSp>
        <p:nvCxnSpPr>
          <p:cNvPr id="48" name="直接箭头连接符 47"/>
          <p:cNvCxnSpPr/>
          <p:nvPr>
            <p:custDataLst>
              <p:tags r:id="rId31"/>
            </p:custDataLst>
          </p:nvPr>
        </p:nvCxnSpPr>
        <p:spPr>
          <a:xfrm flipV="1">
            <a:off x="1821180" y="4429125"/>
            <a:ext cx="466090" cy="38608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>
            <p:custDataLst>
              <p:tags r:id="rId32"/>
            </p:custDataLst>
          </p:nvPr>
        </p:nvSpPr>
        <p:spPr>
          <a:xfrm>
            <a:off x="630555" y="4324350"/>
            <a:ext cx="144462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Capital Airport Express</a:t>
            </a:r>
            <a:endParaRPr lang="en-US" altLang="zh-CN" sz="900"/>
          </a:p>
        </p:txBody>
      </p:sp>
      <p:sp>
        <p:nvSpPr>
          <p:cNvPr id="50" name="文本框 49"/>
          <p:cNvSpPr txBox="1"/>
          <p:nvPr>
            <p:custDataLst>
              <p:tags r:id="rId33"/>
            </p:custDataLst>
          </p:nvPr>
        </p:nvSpPr>
        <p:spPr>
          <a:xfrm>
            <a:off x="1690370" y="272034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Taxi</a:t>
            </a:r>
            <a:endParaRPr lang="en-US" altLang="zh-CN" sz="900"/>
          </a:p>
        </p:txBody>
      </p:sp>
      <p:cxnSp>
        <p:nvCxnSpPr>
          <p:cNvPr id="51" name="直接箭头连接符 50"/>
          <p:cNvCxnSpPr/>
          <p:nvPr>
            <p:custDataLst>
              <p:tags r:id="rId34"/>
            </p:custDataLst>
          </p:nvPr>
        </p:nvCxnSpPr>
        <p:spPr>
          <a:xfrm>
            <a:off x="2237740" y="1972945"/>
            <a:ext cx="524510" cy="48514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>
            <p:custDataLst>
              <p:tags r:id="rId35"/>
            </p:custDataLst>
          </p:nvPr>
        </p:nvCxnSpPr>
        <p:spPr>
          <a:xfrm>
            <a:off x="2910840" y="2606675"/>
            <a:ext cx="415925" cy="39687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>
            <p:custDataLst>
              <p:tags r:id="rId36"/>
            </p:custDataLst>
          </p:nvPr>
        </p:nvSpPr>
        <p:spPr>
          <a:xfrm>
            <a:off x="3237865" y="260667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Beijing Subway</a:t>
            </a:r>
            <a:endParaRPr lang="en-US" altLang="zh-CN" sz="900"/>
          </a:p>
        </p:txBody>
      </p:sp>
      <p:sp>
        <p:nvSpPr>
          <p:cNvPr id="54" name="文本框 53"/>
          <p:cNvSpPr txBox="1"/>
          <p:nvPr>
            <p:custDataLst>
              <p:tags r:id="rId37"/>
            </p:custDataLst>
          </p:nvPr>
        </p:nvSpPr>
        <p:spPr>
          <a:xfrm>
            <a:off x="2643505" y="1972945"/>
            <a:ext cx="144462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Daxing Airport Subway</a:t>
            </a:r>
            <a:endParaRPr lang="en-US" altLang="zh-CN" sz="900"/>
          </a:p>
        </p:txBody>
      </p:sp>
      <p:pic>
        <p:nvPicPr>
          <p:cNvPr id="55" name="图片 54" descr="31393935333132353b31393939353539343b5e8f53f731"/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363210" y="952500"/>
            <a:ext cx="252000" cy="252000"/>
          </a:xfrm>
          <a:prstGeom prst="rect">
            <a:avLst/>
          </a:prstGeom>
        </p:spPr>
      </p:pic>
      <p:pic>
        <p:nvPicPr>
          <p:cNvPr id="58" name="图片 57" descr="31393935333132353b31393939353539353b5e8f53f732"/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6696075" y="6431915"/>
            <a:ext cx="252000" cy="252000"/>
          </a:xfrm>
          <a:prstGeom prst="rect">
            <a:avLst/>
          </a:prstGeom>
        </p:spPr>
      </p:pic>
      <p:pic>
        <p:nvPicPr>
          <p:cNvPr id="59" name="图片 58" descr="31393935333132353b31393939353539363b5e8f53f733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8526780" y="4664710"/>
            <a:ext cx="252000" cy="252000"/>
          </a:xfrm>
          <a:prstGeom prst="rect">
            <a:avLst/>
          </a:prstGeom>
        </p:spPr>
      </p:pic>
      <p:pic>
        <p:nvPicPr>
          <p:cNvPr id="60" name="图片 59" descr="31393935333132353b31393939353539373b5e8f53f734"/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2510155" y="1950720"/>
            <a:ext cx="252000" cy="252000"/>
          </a:xfrm>
          <a:prstGeom prst="rect">
            <a:avLst/>
          </a:prstGeom>
        </p:spPr>
      </p:pic>
      <p:pic>
        <p:nvPicPr>
          <p:cNvPr id="61" name="图片 60" descr="31393935333132353b31393939353539383b5e8f53f735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3173730" y="2584450"/>
            <a:ext cx="252000" cy="252000"/>
          </a:xfrm>
          <a:prstGeom prst="rect">
            <a:avLst/>
          </a:prstGeom>
        </p:spPr>
      </p:pic>
      <p:pic>
        <p:nvPicPr>
          <p:cNvPr id="62" name="图片 61" descr="31393935333132353b31393939353539393b5e8f53f736"/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4422775" y="3231515"/>
            <a:ext cx="252000" cy="252000"/>
          </a:xfrm>
          <a:prstGeom prst="rect">
            <a:avLst/>
          </a:prstGeom>
        </p:spPr>
      </p:pic>
      <p:pic>
        <p:nvPicPr>
          <p:cNvPr id="63" name="图片 62" descr="31393935333132353b31393939353630303b5e8f53f737"/>
          <p:cNvPicPr>
            <a:picLocks noChangeAspect="1"/>
          </p:cNvPicPr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7336790" y="3060700"/>
            <a:ext cx="252000" cy="252000"/>
          </a:xfrm>
          <a:prstGeom prst="rect">
            <a:avLst/>
          </a:prstGeom>
        </p:spPr>
      </p:pic>
      <p:pic>
        <p:nvPicPr>
          <p:cNvPr id="64" name="图片 63" descr="31393935333132353b31393939353630313b5e8f53f738"/>
          <p:cNvPicPr>
            <a:picLocks noChangeAspect="1"/>
          </p:cNvPicPr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7588885" y="3467735"/>
            <a:ext cx="252000" cy="252000"/>
          </a:xfrm>
          <a:prstGeom prst="rect">
            <a:avLst/>
          </a:prstGeom>
        </p:spPr>
      </p:pic>
      <p:pic>
        <p:nvPicPr>
          <p:cNvPr id="65" name="图片 64" descr="31393935333132353b31393939353630323b5e8f53f739"/>
          <p:cNvPicPr>
            <a:picLocks noChangeAspect="1"/>
          </p:cNvPicPr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1898650" y="2665095"/>
            <a:ext cx="285115" cy="285115"/>
          </a:xfrm>
          <a:prstGeom prst="rect">
            <a:avLst/>
          </a:prstGeom>
        </p:spPr>
      </p:pic>
      <p:pic>
        <p:nvPicPr>
          <p:cNvPr id="66" name="图片 65" descr="31393935333132353b31393939353539333b5e8f53f73130"/>
          <p:cNvPicPr>
            <a:picLocks noChangeAspect="1"/>
          </p:cNvPicPr>
          <p:nvPr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1646555" y="3731895"/>
            <a:ext cx="252000" cy="252000"/>
          </a:xfrm>
          <a:prstGeom prst="rect">
            <a:avLst/>
          </a:prstGeom>
        </p:spPr>
      </p:pic>
      <p:sp>
        <p:nvSpPr>
          <p:cNvPr id="74" name="文本框 73"/>
          <p:cNvSpPr txBox="1"/>
          <p:nvPr>
            <p:custDataLst>
              <p:tags r:id="rId58"/>
            </p:custDataLst>
          </p:nvPr>
        </p:nvSpPr>
        <p:spPr>
          <a:xfrm>
            <a:off x="2183765" y="2435225"/>
            <a:ext cx="144462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>
                <a:solidFill>
                  <a:srgbClr val="FFC000"/>
                </a:solidFill>
              </a:rPr>
              <a:t>Caoqiao</a:t>
            </a:r>
            <a:endParaRPr lang="en-US" altLang="zh-CN" sz="900">
              <a:solidFill>
                <a:srgbClr val="FFC000"/>
              </a:solidFill>
            </a:endParaRPr>
          </a:p>
        </p:txBody>
      </p:sp>
      <p:sp>
        <p:nvSpPr>
          <p:cNvPr id="75" name="文本框 74"/>
          <p:cNvSpPr txBox="1"/>
          <p:nvPr>
            <p:custDataLst>
              <p:tags r:id="rId59"/>
            </p:custDataLst>
          </p:nvPr>
        </p:nvSpPr>
        <p:spPr>
          <a:xfrm>
            <a:off x="1602740" y="4199255"/>
            <a:ext cx="144462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>
                <a:solidFill>
                  <a:srgbClr val="FFC000"/>
                </a:solidFill>
              </a:rPr>
              <a:t>Beixinqiao</a:t>
            </a:r>
            <a:endParaRPr lang="en-US" altLang="zh-CN" sz="900">
              <a:solidFill>
                <a:srgbClr val="FFC000"/>
              </a:solidFill>
            </a:endParaRPr>
          </a:p>
        </p:txBody>
      </p:sp>
      <p:pic>
        <p:nvPicPr>
          <p:cNvPr id="25" name="图片 24" descr="图片1"/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487680" y="4324350"/>
            <a:ext cx="248920" cy="248920"/>
          </a:xfrm>
          <a:prstGeom prst="rect">
            <a:avLst/>
          </a:prstGeom>
        </p:spPr>
      </p:pic>
      <p:pic>
        <p:nvPicPr>
          <p:cNvPr id="26" name="图片 25" descr="图片2"/>
          <p:cNvPicPr>
            <a:picLocks noChangeAspect="1"/>
          </p:cNvPicPr>
          <p:nvPr/>
        </p:nvPicPr>
        <p:blipFill>
          <a:blip r:embed="rId61"/>
          <a:stretch>
            <a:fillRect/>
          </a:stretch>
        </p:blipFill>
        <p:spPr>
          <a:xfrm>
            <a:off x="2910840" y="4488180"/>
            <a:ext cx="252000" cy="252000"/>
          </a:xfrm>
          <a:prstGeom prst="rect">
            <a:avLst/>
          </a:prstGeom>
          <a:ln>
            <a:noFill/>
          </a:ln>
        </p:spPr>
      </p:pic>
      <p:pic>
        <p:nvPicPr>
          <p:cNvPr id="3" name="图片 2" descr="图片3"/>
          <p:cNvPicPr>
            <a:picLocks noChangeAspect="1"/>
          </p:cNvPicPr>
          <p:nvPr/>
        </p:nvPicPr>
        <p:blipFill>
          <a:blip r:embed="rId62"/>
          <a:stretch>
            <a:fillRect/>
          </a:stretch>
        </p:blipFill>
        <p:spPr>
          <a:xfrm>
            <a:off x="6275070" y="4488180"/>
            <a:ext cx="252000" cy="252000"/>
          </a:xfrm>
          <a:prstGeom prst="rect">
            <a:avLst/>
          </a:prstGeom>
        </p:spPr>
      </p:pic>
      <p:cxnSp>
        <p:nvCxnSpPr>
          <p:cNvPr id="68" name="直接箭头连接符 67"/>
          <p:cNvCxnSpPr/>
          <p:nvPr>
            <p:custDataLst>
              <p:tags r:id="rId63"/>
            </p:custDataLst>
          </p:nvPr>
        </p:nvCxnSpPr>
        <p:spPr>
          <a:xfrm flipV="1">
            <a:off x="6158230" y="4158615"/>
            <a:ext cx="19685" cy="9144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文本框 68"/>
          <p:cNvSpPr txBox="1"/>
          <p:nvPr>
            <p:custDataLst>
              <p:tags r:id="rId64"/>
            </p:custDataLst>
          </p:nvPr>
        </p:nvSpPr>
        <p:spPr>
          <a:xfrm>
            <a:off x="6275070" y="4488180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/>
              <a:t>Tianjin Metro</a:t>
            </a:r>
            <a:endParaRPr lang="en-US" altLang="zh-CN" sz="900"/>
          </a:p>
        </p:txBody>
      </p:sp>
      <p:sp>
        <p:nvSpPr>
          <p:cNvPr id="37" name="文本框 36"/>
          <p:cNvSpPr txBox="1"/>
          <p:nvPr>
            <p:custDataLst>
              <p:tags r:id="rId65"/>
            </p:custDataLst>
          </p:nvPr>
        </p:nvSpPr>
        <p:spPr>
          <a:xfrm>
            <a:off x="5017135" y="174307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 b="1" i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14.</a:t>
            </a:r>
            <a:r>
              <a:rPr lang="en-US" altLang="zh-CN" sz="900"/>
              <a:t> Intercity Bus</a:t>
            </a:r>
            <a:endParaRPr lang="en-US" altLang="zh-CN" sz="900"/>
          </a:p>
        </p:txBody>
      </p:sp>
      <p:sp>
        <p:nvSpPr>
          <p:cNvPr id="56" name="文本框 55"/>
          <p:cNvSpPr txBox="1"/>
          <p:nvPr>
            <p:custDataLst>
              <p:tags r:id="rId66"/>
            </p:custDataLst>
          </p:nvPr>
        </p:nvSpPr>
        <p:spPr>
          <a:xfrm>
            <a:off x="4030345" y="501332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 b="1" i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15.</a:t>
            </a:r>
            <a:r>
              <a:rPr lang="en-US" altLang="zh-CN" sz="900"/>
              <a:t> Intercity Bus</a:t>
            </a:r>
            <a:endParaRPr lang="en-US" altLang="zh-CN" sz="900"/>
          </a:p>
        </p:txBody>
      </p:sp>
      <p:cxnSp>
        <p:nvCxnSpPr>
          <p:cNvPr id="57" name="曲线连接符 56"/>
          <p:cNvCxnSpPr/>
          <p:nvPr/>
        </p:nvCxnSpPr>
        <p:spPr>
          <a:xfrm>
            <a:off x="2385695" y="1765300"/>
            <a:ext cx="3527425" cy="1245870"/>
          </a:xfrm>
          <a:prstGeom prst="curvedConnector3">
            <a:avLst>
              <a:gd name="adj1" fmla="val 8912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V="1">
            <a:off x="2596515" y="4104005"/>
            <a:ext cx="3278505" cy="1476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6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5" name="图片 54" descr="31393935333132353b31393939353539343b5e8f53f73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5985" y="684530"/>
            <a:ext cx="252000" cy="25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326515" y="735330"/>
            <a:ext cx="3981450" cy="2114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lang="en-US" altLang="zh-CN" sz="900"/>
              <a:t>Airport</a:t>
            </a:r>
            <a:r>
              <a:rPr lang="zh-CN" altLang="en-US" sz="900"/>
              <a:t> Ground floor(1F).</a:t>
            </a:r>
            <a:r>
              <a:rPr lang="en-US" altLang="zh-CN" sz="900"/>
              <a:t> About 360 CNY, 1.5 hours.</a:t>
            </a:r>
            <a:endParaRPr lang="en-US" altLang="zh-CN" sz="900"/>
          </a:p>
        </p:txBody>
      </p:sp>
      <p:pic>
        <p:nvPicPr>
          <p:cNvPr id="58" name="图片 57" descr="31393935333132353b31393939353539353b5e8f53f73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5985" y="1043305"/>
            <a:ext cx="252000" cy="252000"/>
          </a:xfrm>
          <a:prstGeom prst="rect">
            <a:avLst/>
          </a:prstGeom>
        </p:spPr>
      </p:pic>
      <p:pic>
        <p:nvPicPr>
          <p:cNvPr id="59" name="图片 58" descr="31393935333132353b31393939353539363b5e8f53f73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5985" y="1402080"/>
            <a:ext cx="252000" cy="252000"/>
          </a:xfrm>
          <a:prstGeom prst="rect">
            <a:avLst/>
          </a:prstGeom>
        </p:spPr>
      </p:pic>
      <p:pic>
        <p:nvPicPr>
          <p:cNvPr id="60" name="图片 59" descr="31393935333132353b31393939353539373b5e8f53f73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95985" y="1760855"/>
            <a:ext cx="252000" cy="252000"/>
          </a:xfrm>
          <a:prstGeom prst="rect">
            <a:avLst/>
          </a:prstGeom>
        </p:spPr>
      </p:pic>
      <p:pic>
        <p:nvPicPr>
          <p:cNvPr id="61" name="图片 60" descr="31393935333132353b31393939353539383b5e8f53f735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95985" y="2119630"/>
            <a:ext cx="252000" cy="252000"/>
          </a:xfrm>
          <a:prstGeom prst="rect">
            <a:avLst/>
          </a:prstGeom>
        </p:spPr>
      </p:pic>
      <p:pic>
        <p:nvPicPr>
          <p:cNvPr id="62" name="图片 61" descr="31393935333132353b31393939353539393b5e8f53f736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5985" y="2478405"/>
            <a:ext cx="252000" cy="252000"/>
          </a:xfrm>
          <a:prstGeom prst="rect">
            <a:avLst/>
          </a:prstGeom>
        </p:spPr>
      </p:pic>
      <p:pic>
        <p:nvPicPr>
          <p:cNvPr id="63" name="图片 62" descr="31393935333132353b31393939353630303b5e8f53f737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95985" y="2837180"/>
            <a:ext cx="252000" cy="252000"/>
          </a:xfrm>
          <a:prstGeom prst="rect">
            <a:avLst/>
          </a:prstGeom>
        </p:spPr>
      </p:pic>
      <p:pic>
        <p:nvPicPr>
          <p:cNvPr id="64" name="图片 63" descr="31393935333132353b31393939353630313b5e8f53f738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895985" y="3195955"/>
            <a:ext cx="252000" cy="252000"/>
          </a:xfrm>
          <a:prstGeom prst="rect">
            <a:avLst/>
          </a:prstGeom>
        </p:spPr>
      </p:pic>
      <p:pic>
        <p:nvPicPr>
          <p:cNvPr id="65" name="图片 64" descr="31393935333132353b31393939353630323b5e8f53f739"/>
          <p:cNvPicPr>
            <a:picLocks noChangeAspect="1"/>
          </p:cNvPicPr>
          <p:nvPr>
            <p:custDataLst>
              <p:tags r:id="rId25"/>
            </p:custDataLst>
          </p:nvPr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95985" y="3554730"/>
            <a:ext cx="285115" cy="285115"/>
          </a:xfrm>
          <a:prstGeom prst="rect">
            <a:avLst/>
          </a:prstGeom>
        </p:spPr>
      </p:pic>
      <p:pic>
        <p:nvPicPr>
          <p:cNvPr id="66" name="图片 65" descr="31393935333132353b31393939353539333b5e8f53f73130"/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895985" y="3946525"/>
            <a:ext cx="252000" cy="252000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31"/>
            </p:custDataLst>
          </p:nvPr>
        </p:nvSpPr>
        <p:spPr>
          <a:xfrm>
            <a:off x="1326515" y="107442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lang="en-US" altLang="zh-CN" sz="900">
                <a:solidFill>
                  <a:srgbClr val="FF0000"/>
                </a:solidFill>
              </a:rPr>
              <a:t>T2</a:t>
            </a:r>
            <a:r>
              <a:rPr lang="en-US" altLang="zh-CN" sz="900"/>
              <a:t>: Airport</a:t>
            </a:r>
            <a:r>
              <a:rPr lang="zh-CN" altLang="en-US" sz="900"/>
              <a:t> Ground floor(1F).</a:t>
            </a:r>
            <a:r>
              <a:rPr lang="en-US" altLang="zh-CN" sz="900"/>
              <a:t> About 600 CNY, 2 hours. </a:t>
            </a:r>
            <a:r>
              <a:rPr lang="en-US" altLang="zh-CN" sz="900">
                <a:solidFill>
                  <a:srgbClr val="FF0000"/>
                </a:solidFill>
              </a:rPr>
              <a:t>T3</a:t>
            </a:r>
            <a:r>
              <a:rPr lang="en-US" altLang="zh-CN" sz="900"/>
              <a:t>: </a:t>
            </a:r>
            <a:r>
              <a:rPr lang="en-US" altLang="zh-CN" sz="900">
                <a:sym typeface="+mn-ea"/>
              </a:rPr>
              <a:t>Airport </a:t>
            </a:r>
            <a:r>
              <a:rPr lang="zh-CN" altLang="en-US" sz="900">
                <a:sym typeface="+mn-ea"/>
              </a:rPr>
              <a:t>B1</a:t>
            </a:r>
            <a:r>
              <a:rPr lang="en-US" altLang="zh-CN" sz="900">
                <a:sym typeface="+mn-ea"/>
              </a:rPr>
              <a:t>. About 600 CNY, 2 hours.</a:t>
            </a:r>
            <a:endParaRPr lang="en-US" altLang="zh-CN" sz="900"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32"/>
            </p:custDataLst>
          </p:nvPr>
        </p:nvSpPr>
        <p:spPr>
          <a:xfrm>
            <a:off x="1326515" y="1442720"/>
            <a:ext cx="3981450" cy="2114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lang="en-US" altLang="zh-CN" sz="900"/>
              <a:t>Airport</a:t>
            </a:r>
            <a:r>
              <a:rPr lang="zh-CN" altLang="en-US" sz="900"/>
              <a:t> Ground floor(1F).</a:t>
            </a:r>
            <a:r>
              <a:rPr lang="en-US" altLang="zh-CN" sz="900"/>
              <a:t> About 70-100 CNY, 40 mins.</a:t>
            </a:r>
            <a:endParaRPr lang="en-US" altLang="zh-CN" sz="900"/>
          </a:p>
        </p:txBody>
      </p:sp>
      <p:sp>
        <p:nvSpPr>
          <p:cNvPr id="9" name="文本框 8"/>
          <p:cNvSpPr txBox="1"/>
          <p:nvPr>
            <p:custDataLst>
              <p:tags r:id="rId33"/>
            </p:custDataLst>
          </p:nvPr>
        </p:nvSpPr>
        <p:spPr>
          <a:xfrm>
            <a:off x="1326515" y="322199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lang="en-US" altLang="zh-CN" sz="900">
                <a:sym typeface="+mn-ea"/>
              </a:rPr>
              <a:t>About 20 CNY, 20 mins.</a:t>
            </a:r>
            <a:endParaRPr lang="en-US" altLang="zh-CN" sz="900"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34"/>
            </p:custDataLst>
          </p:nvPr>
        </p:nvSpPr>
        <p:spPr>
          <a:xfrm>
            <a:off x="1326515" y="288036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Tianjin Metro</a:t>
            </a:r>
            <a:r>
              <a:rPr sz="900"/>
              <a:t>: Line 3 (direction to NANZHAN) to HEPINGLU  EXIT B.</a:t>
            </a:r>
            <a:r>
              <a:rPr lang="en-US" sz="900">
                <a:sym typeface="+mn-ea"/>
              </a:rPr>
              <a:t> About </a:t>
            </a:r>
            <a:r>
              <a:rPr sz="900">
                <a:sym typeface="+mn-ea"/>
              </a:rPr>
              <a:t>2CNY,10mins</a:t>
            </a:r>
            <a:r>
              <a:rPr lang="en-US" sz="900">
                <a:sym typeface="+mn-ea"/>
              </a:rPr>
              <a:t>, </a:t>
            </a:r>
            <a:r>
              <a:rPr sz="900">
                <a:sym typeface="+mn-ea"/>
              </a:rPr>
              <a:t>Opening from </a:t>
            </a:r>
            <a:r>
              <a:rPr lang="en-US" sz="900">
                <a:sym typeface="+mn-ea"/>
              </a:rPr>
              <a:t>6</a:t>
            </a:r>
            <a:r>
              <a:rPr sz="900">
                <a:sym typeface="+mn-ea"/>
              </a:rPr>
              <a:t>:</a:t>
            </a:r>
            <a:r>
              <a:rPr lang="en-US" sz="900">
                <a:sym typeface="+mn-ea"/>
              </a:rPr>
              <a:t>00</a:t>
            </a:r>
            <a:r>
              <a:rPr sz="900">
                <a:sym typeface="+mn-ea"/>
              </a:rPr>
              <a:t>am to </a:t>
            </a:r>
            <a:r>
              <a:rPr lang="en-US" sz="900">
                <a:sym typeface="+mn-ea"/>
              </a:rPr>
              <a:t>22</a:t>
            </a:r>
            <a:r>
              <a:rPr sz="900">
                <a:sym typeface="+mn-ea"/>
              </a:rPr>
              <a:t>:</a:t>
            </a:r>
            <a:r>
              <a:rPr lang="en-US" sz="900">
                <a:sym typeface="+mn-ea"/>
              </a:rPr>
              <a:t>4</a:t>
            </a:r>
            <a:r>
              <a:rPr sz="900">
                <a:sym typeface="+mn-ea"/>
              </a:rPr>
              <a:t>0pm</a:t>
            </a:r>
            <a:r>
              <a:rPr lang="en-US" sz="900">
                <a:sym typeface="+mn-ea"/>
              </a:rPr>
              <a:t>.</a:t>
            </a:r>
            <a:endParaRPr sz="900"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5"/>
            </p:custDataLst>
          </p:nvPr>
        </p:nvSpPr>
        <p:spPr>
          <a:xfrm>
            <a:off x="1326515" y="2477135"/>
            <a:ext cx="977392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High-Speed Railway</a:t>
            </a:r>
            <a:r>
              <a:rPr sz="900"/>
              <a:t>: ticket window: 2nd floor(2F). Boarding gate: 3rd floor(3F).</a:t>
            </a:r>
            <a:endParaRPr sz="900"/>
          </a:p>
          <a:p>
            <a:r>
              <a:rPr lang="en-US" sz="900"/>
              <a:t>About </a:t>
            </a:r>
            <a:r>
              <a:rPr sz="900">
                <a:sym typeface="+mn-ea"/>
              </a:rPr>
              <a:t>54.5 - 174 CNY（Second class - Business class）, 30-40 mins, First Train: 6:00am, every 20mins, Last Train: 10:30pm</a:t>
            </a:r>
            <a:r>
              <a:rPr lang="en-US" sz="900">
                <a:sym typeface="+mn-ea"/>
              </a:rPr>
              <a:t>.</a:t>
            </a:r>
            <a:endParaRPr lang="en-US" sz="900"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36"/>
            </p:custDataLst>
          </p:nvPr>
        </p:nvSpPr>
        <p:spPr>
          <a:xfrm>
            <a:off x="1326515" y="2092960"/>
            <a:ext cx="9774555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Beijing Subway</a:t>
            </a:r>
            <a:r>
              <a:rPr lang="en-US" sz="900">
                <a:solidFill>
                  <a:srgbClr val="0070C0"/>
                </a:solidFill>
              </a:rPr>
              <a:t>:</a:t>
            </a:r>
            <a:r>
              <a:rPr lang="en-US" sz="900"/>
              <a:t> </a:t>
            </a:r>
            <a:r>
              <a:rPr sz="900"/>
              <a:t>Line 19: Caoqiao(direction to Mudanyuan) to Jingfengmen, transfer to Line 14: Jingfengmen(direction to Shangezhuang) to Beijingnan Zhan(Beijing South Railway Station).</a:t>
            </a:r>
            <a:r>
              <a:rPr lang="en-US" altLang="zh-CN" sz="900">
                <a:sym typeface="+mn-ea"/>
              </a:rPr>
              <a:t> About </a:t>
            </a:r>
            <a:r>
              <a:rPr sz="900">
                <a:sym typeface="+mn-ea"/>
              </a:rPr>
              <a:t>4 CNY, 15mins, Opening from 5:35am to 10:50pm</a:t>
            </a:r>
            <a:r>
              <a:rPr lang="en-US" sz="900">
                <a:sym typeface="+mn-ea"/>
              </a:rPr>
              <a:t>.</a:t>
            </a:r>
            <a:endParaRPr lang="en-US" sz="900"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37"/>
            </p:custDataLst>
          </p:nvPr>
        </p:nvSpPr>
        <p:spPr>
          <a:xfrm>
            <a:off x="1326515" y="1808480"/>
            <a:ext cx="10418445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  <a:sym typeface="+mn-ea"/>
              </a:rPr>
              <a:t>Daxing Airport Subway:</a:t>
            </a:r>
            <a:r>
              <a:rPr sz="900">
                <a:sym typeface="+mn-ea"/>
              </a:rPr>
              <a:t> Airport B1.</a:t>
            </a:r>
            <a:r>
              <a:rPr lang="en-US" sz="900">
                <a:sym typeface="+mn-ea"/>
              </a:rPr>
              <a:t> </a:t>
            </a:r>
            <a:r>
              <a:rPr sz="900"/>
              <a:t>Daxing Airport(direction to Caoqiao)</a:t>
            </a:r>
            <a:r>
              <a:rPr lang="en-US" sz="900"/>
              <a:t> </a:t>
            </a:r>
            <a:r>
              <a:rPr sz="900"/>
              <a:t>transfer to Beijing subway Line 19.</a:t>
            </a:r>
            <a:r>
              <a:rPr lang="en-US" altLang="zh-CN" sz="900">
                <a:sym typeface="+mn-ea"/>
              </a:rPr>
              <a:t> About </a:t>
            </a:r>
            <a:r>
              <a:rPr sz="900">
                <a:sym typeface="+mn-ea"/>
              </a:rPr>
              <a:t>35 CNY, 30mins, Opening from 6:00am to 23:00pm</a:t>
            </a:r>
            <a:r>
              <a:rPr lang="en-US" sz="900">
                <a:sym typeface="+mn-ea"/>
              </a:rPr>
              <a:t>.</a:t>
            </a:r>
            <a:endParaRPr lang="en-US" sz="900"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38"/>
            </p:custDataLst>
          </p:nvPr>
        </p:nvSpPr>
        <p:spPr>
          <a:xfrm>
            <a:off x="1326515" y="4326890"/>
            <a:ext cx="1025017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Capital Airport Express</a:t>
            </a:r>
            <a:r>
              <a:rPr sz="900"/>
              <a:t>: Airport 2F.Beixinqiao(direction to Beixinqiao )</a:t>
            </a:r>
            <a:r>
              <a:rPr lang="en-US" sz="900"/>
              <a:t> </a:t>
            </a:r>
            <a:r>
              <a:rPr sz="900"/>
              <a:t>transfer to Beijing subway Line 5.</a:t>
            </a:r>
            <a:r>
              <a:rPr lang="en-US" sz="900">
                <a:sym typeface="+mn-ea"/>
              </a:rPr>
              <a:t>About </a:t>
            </a:r>
            <a:r>
              <a:rPr sz="900">
                <a:sym typeface="+mn-ea"/>
              </a:rPr>
              <a:t>25 CNY, 35mins, Opening from 6:22am to 22:52pm</a:t>
            </a:r>
            <a:r>
              <a:rPr lang="en-US" sz="900">
                <a:sym typeface="+mn-ea"/>
              </a:rPr>
              <a:t>.</a:t>
            </a:r>
            <a:endParaRPr lang="en-US" sz="900"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39"/>
            </p:custDataLst>
          </p:nvPr>
        </p:nvSpPr>
        <p:spPr>
          <a:xfrm>
            <a:off x="1326515" y="468630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lang="en-US" altLang="zh-CN" sz="900">
                <a:solidFill>
                  <a:srgbClr val="FF0000"/>
                </a:solidFill>
                <a:sym typeface="+mn-ea"/>
              </a:rPr>
              <a:t>T2</a:t>
            </a:r>
            <a:r>
              <a:rPr lang="en-US" altLang="zh-CN" sz="900">
                <a:sym typeface="+mn-ea"/>
              </a:rPr>
              <a:t>: Airport</a:t>
            </a:r>
            <a:r>
              <a:rPr lang="zh-CN" altLang="en-US" sz="900">
                <a:sym typeface="+mn-ea"/>
              </a:rPr>
              <a:t> Ground floor(1F).</a:t>
            </a:r>
            <a:r>
              <a:rPr lang="en-US" altLang="zh-CN" sz="900">
                <a:sym typeface="+mn-ea"/>
              </a:rPr>
              <a:t> About 140 CNY, 1 hour. </a:t>
            </a:r>
            <a:r>
              <a:rPr lang="en-US" altLang="zh-CN" sz="900">
                <a:solidFill>
                  <a:srgbClr val="FF0000"/>
                </a:solidFill>
                <a:sym typeface="+mn-ea"/>
              </a:rPr>
              <a:t>T3</a:t>
            </a:r>
            <a:r>
              <a:rPr lang="en-US" altLang="zh-CN" sz="900">
                <a:sym typeface="+mn-ea"/>
              </a:rPr>
              <a:t>: </a:t>
            </a:r>
            <a:r>
              <a:rPr lang="en-US" altLang="zh-CN" sz="900">
                <a:sym typeface="+mn-ea"/>
              </a:rPr>
              <a:t>Airport </a:t>
            </a:r>
            <a:r>
              <a:rPr lang="zh-CN" altLang="en-US" sz="900">
                <a:sym typeface="+mn-ea"/>
              </a:rPr>
              <a:t>B1</a:t>
            </a:r>
            <a:r>
              <a:rPr lang="en-US" altLang="zh-CN" sz="900">
                <a:sym typeface="+mn-ea"/>
              </a:rPr>
              <a:t>. About 140 CNY, 1 hour.</a:t>
            </a:r>
            <a:endParaRPr lang="en-US" altLang="zh-CN" sz="900"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40"/>
            </p:custDataLst>
          </p:nvPr>
        </p:nvSpPr>
        <p:spPr>
          <a:xfrm>
            <a:off x="1326515" y="361061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900">
                <a:solidFill>
                  <a:srgbClr val="0070C0"/>
                </a:solidFill>
                <a:sym typeface="+mn-ea"/>
              </a:rPr>
              <a:t>Taxi</a:t>
            </a:r>
            <a:r>
              <a:rPr sz="900">
                <a:solidFill>
                  <a:srgbClr val="0070C0"/>
                </a:solidFill>
                <a:sym typeface="+mn-ea"/>
              </a:rPr>
              <a:t>:</a:t>
            </a:r>
            <a:r>
              <a:rPr sz="900">
                <a:sym typeface="+mn-ea"/>
              </a:rPr>
              <a:t> </a:t>
            </a:r>
            <a:r>
              <a:rPr sz="900">
                <a:sym typeface="+mn-ea"/>
              </a:rPr>
              <a:t>Ground floor(1F).</a:t>
            </a:r>
            <a:r>
              <a:rPr lang="en-US" sz="900"/>
              <a:t>A</a:t>
            </a:r>
            <a:r>
              <a:rPr sz="900"/>
              <a:t>bout 1</a:t>
            </a:r>
            <a:r>
              <a:rPr lang="en-US" sz="900"/>
              <a:t>5</a:t>
            </a:r>
            <a:r>
              <a:rPr sz="900"/>
              <a:t>0 CNY, 1 hour</a:t>
            </a:r>
            <a:r>
              <a:rPr lang="en-US" sz="900"/>
              <a:t>.</a:t>
            </a:r>
            <a:endParaRPr sz="900"/>
          </a:p>
        </p:txBody>
      </p:sp>
      <p:sp>
        <p:nvSpPr>
          <p:cNvPr id="17" name="文本框 16"/>
          <p:cNvSpPr txBox="1"/>
          <p:nvPr>
            <p:custDataLst>
              <p:tags r:id="rId41"/>
            </p:custDataLst>
          </p:nvPr>
        </p:nvSpPr>
        <p:spPr>
          <a:xfrm>
            <a:off x="1326515" y="3967480"/>
            <a:ext cx="1025017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Beijing Subway</a:t>
            </a:r>
            <a:r>
              <a:rPr lang="en-US" sz="900">
                <a:solidFill>
                  <a:srgbClr val="0070C0"/>
                </a:solidFill>
              </a:rPr>
              <a:t>: </a:t>
            </a:r>
            <a:r>
              <a:rPr sz="900"/>
              <a:t>Line 5: Beixinqiao(direction to Songjiazhuang) to Puhuangyu, transfer to Line 14: Puhuangyu(direction to Zhangguozhuang) to Beijingnan Zhan(Beijing South Railway Station).</a:t>
            </a:r>
            <a:endParaRPr sz="900"/>
          </a:p>
          <a:p>
            <a:r>
              <a:rPr lang="en-US" sz="900">
                <a:sym typeface="+mn-ea"/>
              </a:rPr>
              <a:t>About </a:t>
            </a:r>
            <a:r>
              <a:rPr sz="900">
                <a:sym typeface="+mn-ea"/>
              </a:rPr>
              <a:t>4 CNY, 35mins, Opening from 5:00am to 10:50pm</a:t>
            </a:r>
            <a:r>
              <a:rPr lang="en-US" sz="900">
                <a:sym typeface="+mn-ea"/>
              </a:rPr>
              <a:t>.</a:t>
            </a:r>
            <a:endParaRPr lang="en-US" sz="900"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42"/>
            </p:custDataLst>
          </p:nvPr>
        </p:nvSpPr>
        <p:spPr>
          <a:xfrm>
            <a:off x="805180" y="6021070"/>
            <a:ext cx="999236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000">
                <a:solidFill>
                  <a:srgbClr val="FF0000"/>
                </a:solidFill>
                <a:sym typeface="+mn-ea"/>
              </a:rPr>
              <a:t>When you buy a ticket or enter or leave a station, </a:t>
            </a:r>
            <a:endParaRPr sz="2000">
              <a:solidFill>
                <a:srgbClr val="FF0000"/>
              </a:solidFill>
              <a:sym typeface="+mn-ea"/>
            </a:endParaRPr>
          </a:p>
          <a:p>
            <a:r>
              <a:rPr sz="2000">
                <a:solidFill>
                  <a:srgbClr val="FF0000"/>
                </a:solidFill>
                <a:sym typeface="+mn-ea"/>
              </a:rPr>
              <a:t>you need to hold a passport and ask Customer Service Centre or Staff for help.</a:t>
            </a:r>
            <a:endParaRPr sz="200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25" name="图片 24" descr="图片1"/>
          <p:cNvPicPr>
            <a:picLocks noChangeAspect="1"/>
          </p:cNvPicPr>
          <p:nvPr>
            <p:custDataLst>
              <p:tags r:id="rId43"/>
            </p:custDataLst>
          </p:nvPr>
        </p:nvPicPr>
        <p:blipFill>
          <a:blip r:embed="rId44"/>
          <a:stretch>
            <a:fillRect/>
          </a:stretch>
        </p:blipFill>
        <p:spPr>
          <a:xfrm>
            <a:off x="906780" y="4302125"/>
            <a:ext cx="248920" cy="248920"/>
          </a:xfrm>
          <a:prstGeom prst="rect">
            <a:avLst/>
          </a:prstGeom>
        </p:spPr>
      </p:pic>
      <p:pic>
        <p:nvPicPr>
          <p:cNvPr id="26" name="图片 25" descr="图片2"/>
          <p:cNvPicPr>
            <a:picLocks noChangeAspect="1"/>
          </p:cNvPicPr>
          <p:nvPr>
            <p:custDataLst>
              <p:tags r:id="rId45"/>
            </p:custDataLst>
          </p:nvPr>
        </p:nvPicPr>
        <p:blipFill>
          <a:blip r:embed="rId46"/>
          <a:stretch>
            <a:fillRect/>
          </a:stretch>
        </p:blipFill>
        <p:spPr>
          <a:xfrm>
            <a:off x="895985" y="4688840"/>
            <a:ext cx="252000" cy="252000"/>
          </a:xfrm>
          <a:prstGeom prst="rect">
            <a:avLst/>
          </a:prstGeom>
          <a:ln>
            <a:noFill/>
          </a:ln>
        </p:spPr>
      </p:pic>
      <p:pic>
        <p:nvPicPr>
          <p:cNvPr id="3" name="图片 2" descr="图片3"/>
          <p:cNvPicPr>
            <a:picLocks noChangeAspect="1"/>
          </p:cNvPicPr>
          <p:nvPr>
            <p:custDataLst>
              <p:tags r:id="rId47"/>
            </p:custDataLst>
          </p:nvPr>
        </p:nvPicPr>
        <p:blipFill>
          <a:blip r:embed="rId48"/>
          <a:stretch>
            <a:fillRect/>
          </a:stretch>
        </p:blipFill>
        <p:spPr>
          <a:xfrm>
            <a:off x="906780" y="5078730"/>
            <a:ext cx="252000" cy="25200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49"/>
            </p:custDataLst>
          </p:nvPr>
        </p:nvSpPr>
        <p:spPr>
          <a:xfrm>
            <a:off x="1326515" y="512826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>
                <a:solidFill>
                  <a:srgbClr val="0070C0"/>
                </a:solidFill>
              </a:rPr>
              <a:t>Tianjin Metro</a:t>
            </a:r>
            <a:r>
              <a:rPr sz="900"/>
              <a:t>: Line </a:t>
            </a:r>
            <a:r>
              <a:rPr lang="en-US" sz="900"/>
              <a:t>2</a:t>
            </a:r>
            <a:r>
              <a:rPr sz="900"/>
              <a:t> (direction to </a:t>
            </a:r>
            <a:r>
              <a:rPr lang="en-US" sz="900"/>
              <a:t>CAOZHUANG</a:t>
            </a:r>
            <a:r>
              <a:rPr sz="900"/>
              <a:t>) to T</a:t>
            </a:r>
            <a:r>
              <a:rPr lang="en-US" sz="900"/>
              <a:t>IANJINZHAN</a:t>
            </a:r>
            <a:r>
              <a:rPr sz="900"/>
              <a:t>.</a:t>
            </a:r>
            <a:r>
              <a:rPr lang="en-US" sz="900">
                <a:sym typeface="+mn-ea"/>
              </a:rPr>
              <a:t> About 3</a:t>
            </a:r>
            <a:r>
              <a:rPr sz="900">
                <a:sym typeface="+mn-ea"/>
              </a:rPr>
              <a:t>CNY,</a:t>
            </a:r>
            <a:r>
              <a:rPr lang="en-US" sz="900">
                <a:sym typeface="+mn-ea"/>
              </a:rPr>
              <a:t>30</a:t>
            </a:r>
            <a:r>
              <a:rPr sz="900">
                <a:sym typeface="+mn-ea"/>
              </a:rPr>
              <a:t>mins</a:t>
            </a:r>
            <a:r>
              <a:rPr lang="en-US" sz="900">
                <a:sym typeface="+mn-ea"/>
              </a:rPr>
              <a:t>, </a:t>
            </a:r>
            <a:r>
              <a:rPr sz="900">
                <a:sym typeface="+mn-ea"/>
              </a:rPr>
              <a:t>Opening from </a:t>
            </a:r>
            <a:r>
              <a:rPr lang="en-US" sz="900">
                <a:sym typeface="+mn-ea"/>
              </a:rPr>
              <a:t>6</a:t>
            </a:r>
            <a:r>
              <a:rPr sz="900">
                <a:sym typeface="+mn-ea"/>
              </a:rPr>
              <a:t>:</a:t>
            </a:r>
            <a:r>
              <a:rPr lang="en-US" sz="900">
                <a:sym typeface="+mn-ea"/>
              </a:rPr>
              <a:t>00</a:t>
            </a:r>
            <a:r>
              <a:rPr sz="900">
                <a:sym typeface="+mn-ea"/>
              </a:rPr>
              <a:t>am to </a:t>
            </a:r>
            <a:r>
              <a:rPr lang="en-US" sz="900">
                <a:sym typeface="+mn-ea"/>
              </a:rPr>
              <a:t>22</a:t>
            </a:r>
            <a:r>
              <a:rPr sz="900">
                <a:sym typeface="+mn-ea"/>
              </a:rPr>
              <a:t>:</a:t>
            </a:r>
            <a:r>
              <a:rPr lang="en-US" sz="900">
                <a:sym typeface="+mn-ea"/>
              </a:rPr>
              <a:t>54</a:t>
            </a:r>
            <a:r>
              <a:rPr sz="900">
                <a:sym typeface="+mn-ea"/>
              </a:rPr>
              <a:t>pm</a:t>
            </a:r>
            <a:r>
              <a:rPr lang="en-US" sz="900">
                <a:sym typeface="+mn-ea"/>
              </a:rPr>
              <a:t>.</a:t>
            </a:r>
            <a:endParaRPr sz="900">
              <a:sym typeface="+mn-ea"/>
            </a:endParaRPr>
          </a:p>
        </p:txBody>
      </p:sp>
      <p:sp>
        <p:nvSpPr>
          <p:cNvPr id="37" name="文本框 36"/>
          <p:cNvSpPr txBox="1"/>
          <p:nvPr>
            <p:custDataLst>
              <p:tags r:id="rId50"/>
            </p:custDataLst>
          </p:nvPr>
        </p:nvSpPr>
        <p:spPr>
          <a:xfrm>
            <a:off x="713740" y="5431790"/>
            <a:ext cx="125857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 b="1" i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14.</a:t>
            </a:r>
            <a:r>
              <a:rPr lang="en-US" altLang="zh-CN" sz="900"/>
              <a:t> Intercity Bus </a:t>
            </a:r>
            <a:endParaRPr lang="en-US" altLang="zh-CN" sz="900"/>
          </a:p>
        </p:txBody>
      </p:sp>
      <p:sp>
        <p:nvSpPr>
          <p:cNvPr id="56" name="文本框 55"/>
          <p:cNvSpPr txBox="1"/>
          <p:nvPr>
            <p:custDataLst>
              <p:tags r:id="rId51"/>
            </p:custDataLst>
          </p:nvPr>
        </p:nvSpPr>
        <p:spPr>
          <a:xfrm>
            <a:off x="713740" y="5762625"/>
            <a:ext cx="12579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00" b="1" i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15.</a:t>
            </a:r>
            <a:r>
              <a:rPr lang="en-US" altLang="zh-CN" sz="900"/>
              <a:t> Intercity Bus</a:t>
            </a:r>
            <a:endParaRPr lang="en-US" altLang="zh-CN" sz="900"/>
          </a:p>
        </p:txBody>
      </p:sp>
      <p:sp>
        <p:nvSpPr>
          <p:cNvPr id="5" name="文本框 4"/>
          <p:cNvSpPr txBox="1"/>
          <p:nvPr>
            <p:custDataLst>
              <p:tags r:id="rId52"/>
            </p:custDataLst>
          </p:nvPr>
        </p:nvSpPr>
        <p:spPr>
          <a:xfrm>
            <a:off x="1838960" y="5457825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/>
              <a:t>https://en.bcia.com.cn/jcbs.html#offSet</a:t>
            </a:r>
            <a:r>
              <a:rPr lang="en-US" sz="900"/>
              <a:t>  this website you can see intercity bus, buy the ticket with your </a:t>
            </a:r>
            <a:r>
              <a:rPr lang="en-US" sz="900">
                <a:solidFill>
                  <a:srgbClr val="FF0000"/>
                </a:solidFill>
              </a:rPr>
              <a:t>passport and cash</a:t>
            </a:r>
            <a:endParaRPr lang="en-US" sz="9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53"/>
            </p:custDataLst>
          </p:nvPr>
        </p:nvSpPr>
        <p:spPr>
          <a:xfrm>
            <a:off x="1838960" y="5761990"/>
            <a:ext cx="8388350" cy="220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900"/>
              <a:t>https://daxing-pkx-airport.com/transportation/bus/</a:t>
            </a:r>
            <a:r>
              <a:rPr lang="en-US" sz="900"/>
              <a:t>  </a:t>
            </a:r>
            <a:r>
              <a:rPr lang="en-US" sz="900">
                <a:sym typeface="+mn-ea"/>
              </a:rPr>
              <a:t>this website you can see intercity bus, buy the ticket with your</a:t>
            </a:r>
            <a:r>
              <a:rPr lang="en-US" sz="900">
                <a:solidFill>
                  <a:srgbClr val="FF0000"/>
                </a:solidFill>
                <a:sym typeface="+mn-ea"/>
              </a:rPr>
              <a:t> passport and cash </a:t>
            </a:r>
            <a:endParaRPr lang="en-US" sz="900">
              <a:solidFill>
                <a:srgbClr val="FF0000"/>
              </a:solidFill>
            </a:endParaRPr>
          </a:p>
          <a:p>
            <a:endParaRPr lang="en-US" sz="900"/>
          </a:p>
          <a:p>
            <a:r>
              <a:rPr lang="en-US" sz="900"/>
              <a:t> </a:t>
            </a:r>
            <a:endParaRPr lang="en-US" sz="900"/>
          </a:p>
        </p:txBody>
      </p:sp>
    </p:spTree>
    <p:custDataLst>
      <p:tags r:id="rId5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38.xml><?xml version="1.0" encoding="utf-8"?>
<p:tagLst xmlns:p="http://schemas.openxmlformats.org/presentationml/2006/main">
  <p:tag name="COMMONDATA" val="eyJoZGlkIjoiNDU3OGJhMjdhYzU4NjRjZGUxMWI0MjI2NGEwMGI2YmMifQ=="/>
  <p:tag name="KSO_WPP_MARK_KEY" val="943283ec-d677-40dc-83d0-589b5fcce56d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2363</Words>
  <Application>WPS 演示</Application>
  <PresentationFormat>宽屏</PresentationFormat>
  <Paragraphs>94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Times New Roman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赵啟皓</cp:lastModifiedBy>
  <cp:revision>185</cp:revision>
  <dcterms:created xsi:type="dcterms:W3CDTF">2019-06-19T02:08:00Z</dcterms:created>
  <dcterms:modified xsi:type="dcterms:W3CDTF">2024-06-03T10:25:08Z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F284C683147840DFAD3F7C0B57A8F92B_11</vt:lpwstr>
  </property>
</Properties>
</file>